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57" r:id="rId14"/>
    <p:sldId id="258"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p:scale>
          <a:sx n="50" d="100"/>
          <a:sy n="50" d="100"/>
        </p:scale>
        <p:origin x="29" y="7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AB78E-10D9-4C3A-A6D4-81CB8D6B1C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F47623-C813-43FB-B863-43ACB456BC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B6554A-DA78-401A-9647-8D3D7361E6C1}"/>
              </a:ext>
            </a:extLst>
          </p:cNvPr>
          <p:cNvSpPr>
            <a:spLocks noGrp="1"/>
          </p:cNvSpPr>
          <p:nvPr>
            <p:ph type="dt" sz="half" idx="10"/>
          </p:nvPr>
        </p:nvSpPr>
        <p:spPr/>
        <p:txBody>
          <a:bodyPr/>
          <a:lstStyle/>
          <a:p>
            <a:fld id="{E23E8FAB-7826-4447-9CAF-3D670C4EBD20}" type="datetimeFigureOut">
              <a:rPr lang="en-US" smtClean="0"/>
              <a:t>12/4/2021</a:t>
            </a:fld>
            <a:endParaRPr lang="en-US"/>
          </a:p>
        </p:txBody>
      </p:sp>
      <p:sp>
        <p:nvSpPr>
          <p:cNvPr id="5" name="Footer Placeholder 4">
            <a:extLst>
              <a:ext uri="{FF2B5EF4-FFF2-40B4-BE49-F238E27FC236}">
                <a16:creationId xmlns:a16="http://schemas.microsoft.com/office/drawing/2014/main" id="{1B86470E-E9AF-45D7-9683-DF454B67D9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91C10A-D16B-4290-8376-54C54A358E95}"/>
              </a:ext>
            </a:extLst>
          </p:cNvPr>
          <p:cNvSpPr>
            <a:spLocks noGrp="1"/>
          </p:cNvSpPr>
          <p:nvPr>
            <p:ph type="sldNum" sz="quarter" idx="12"/>
          </p:nvPr>
        </p:nvSpPr>
        <p:spPr/>
        <p:txBody>
          <a:bodyPr/>
          <a:lstStyle/>
          <a:p>
            <a:fld id="{F2857915-06C3-4CFD-BB79-ABFA50A43B63}" type="slidenum">
              <a:rPr lang="en-US" smtClean="0"/>
              <a:t>‹#›</a:t>
            </a:fld>
            <a:endParaRPr lang="en-US"/>
          </a:p>
        </p:txBody>
      </p:sp>
    </p:spTree>
    <p:extLst>
      <p:ext uri="{BB962C8B-B14F-4D97-AF65-F5344CB8AC3E}">
        <p14:creationId xmlns:p14="http://schemas.microsoft.com/office/powerpoint/2010/main" val="1714060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29D0C-9401-4A00-9BF4-3570688081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99CBDE-6533-478E-BC6B-430F106A88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DB2E51-E464-471D-BDBD-EA0391BB3AEF}"/>
              </a:ext>
            </a:extLst>
          </p:cNvPr>
          <p:cNvSpPr>
            <a:spLocks noGrp="1"/>
          </p:cNvSpPr>
          <p:nvPr>
            <p:ph type="dt" sz="half" idx="10"/>
          </p:nvPr>
        </p:nvSpPr>
        <p:spPr/>
        <p:txBody>
          <a:bodyPr/>
          <a:lstStyle/>
          <a:p>
            <a:fld id="{E23E8FAB-7826-4447-9CAF-3D670C4EBD20}" type="datetimeFigureOut">
              <a:rPr lang="en-US" smtClean="0"/>
              <a:t>12/4/2021</a:t>
            </a:fld>
            <a:endParaRPr lang="en-US"/>
          </a:p>
        </p:txBody>
      </p:sp>
      <p:sp>
        <p:nvSpPr>
          <p:cNvPr id="5" name="Footer Placeholder 4">
            <a:extLst>
              <a:ext uri="{FF2B5EF4-FFF2-40B4-BE49-F238E27FC236}">
                <a16:creationId xmlns:a16="http://schemas.microsoft.com/office/drawing/2014/main" id="{41060054-1B72-4759-9171-A57023C8D0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CE6B69-2DBB-48E6-B6DF-0F62060097D3}"/>
              </a:ext>
            </a:extLst>
          </p:cNvPr>
          <p:cNvSpPr>
            <a:spLocks noGrp="1"/>
          </p:cNvSpPr>
          <p:nvPr>
            <p:ph type="sldNum" sz="quarter" idx="12"/>
          </p:nvPr>
        </p:nvSpPr>
        <p:spPr/>
        <p:txBody>
          <a:bodyPr/>
          <a:lstStyle/>
          <a:p>
            <a:fld id="{F2857915-06C3-4CFD-BB79-ABFA50A43B63}" type="slidenum">
              <a:rPr lang="en-US" smtClean="0"/>
              <a:t>‹#›</a:t>
            </a:fld>
            <a:endParaRPr lang="en-US"/>
          </a:p>
        </p:txBody>
      </p:sp>
    </p:spTree>
    <p:extLst>
      <p:ext uri="{BB962C8B-B14F-4D97-AF65-F5344CB8AC3E}">
        <p14:creationId xmlns:p14="http://schemas.microsoft.com/office/powerpoint/2010/main" val="3036053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43597F-E551-4066-8887-1831EBA633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16D89F-F65E-4239-8484-389113ECBB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E3E556-5DD2-4F67-B7EA-53D3C6A72243}"/>
              </a:ext>
            </a:extLst>
          </p:cNvPr>
          <p:cNvSpPr>
            <a:spLocks noGrp="1"/>
          </p:cNvSpPr>
          <p:nvPr>
            <p:ph type="dt" sz="half" idx="10"/>
          </p:nvPr>
        </p:nvSpPr>
        <p:spPr/>
        <p:txBody>
          <a:bodyPr/>
          <a:lstStyle/>
          <a:p>
            <a:fld id="{E23E8FAB-7826-4447-9CAF-3D670C4EBD20}" type="datetimeFigureOut">
              <a:rPr lang="en-US" smtClean="0"/>
              <a:t>12/4/2021</a:t>
            </a:fld>
            <a:endParaRPr lang="en-US"/>
          </a:p>
        </p:txBody>
      </p:sp>
      <p:sp>
        <p:nvSpPr>
          <p:cNvPr id="5" name="Footer Placeholder 4">
            <a:extLst>
              <a:ext uri="{FF2B5EF4-FFF2-40B4-BE49-F238E27FC236}">
                <a16:creationId xmlns:a16="http://schemas.microsoft.com/office/drawing/2014/main" id="{7F97837C-ED97-4F2D-8FBA-8B1189F946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A09559-6FCF-4F62-9A9C-1E70F6BAB808}"/>
              </a:ext>
            </a:extLst>
          </p:cNvPr>
          <p:cNvSpPr>
            <a:spLocks noGrp="1"/>
          </p:cNvSpPr>
          <p:nvPr>
            <p:ph type="sldNum" sz="quarter" idx="12"/>
          </p:nvPr>
        </p:nvSpPr>
        <p:spPr/>
        <p:txBody>
          <a:bodyPr/>
          <a:lstStyle/>
          <a:p>
            <a:fld id="{F2857915-06C3-4CFD-BB79-ABFA50A43B63}" type="slidenum">
              <a:rPr lang="en-US" smtClean="0"/>
              <a:t>‹#›</a:t>
            </a:fld>
            <a:endParaRPr lang="en-US"/>
          </a:p>
        </p:txBody>
      </p:sp>
    </p:spTree>
    <p:extLst>
      <p:ext uri="{BB962C8B-B14F-4D97-AF65-F5344CB8AC3E}">
        <p14:creationId xmlns:p14="http://schemas.microsoft.com/office/powerpoint/2010/main" val="1064914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1DE5D-94F8-4C8F-8D19-D286D0C6F8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E3799E-2B24-42A6-94CF-73CDF96EE4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CBEAF1-07BE-4004-9C00-089AFE60FA40}"/>
              </a:ext>
            </a:extLst>
          </p:cNvPr>
          <p:cNvSpPr>
            <a:spLocks noGrp="1"/>
          </p:cNvSpPr>
          <p:nvPr>
            <p:ph type="dt" sz="half" idx="10"/>
          </p:nvPr>
        </p:nvSpPr>
        <p:spPr/>
        <p:txBody>
          <a:bodyPr/>
          <a:lstStyle/>
          <a:p>
            <a:fld id="{E23E8FAB-7826-4447-9CAF-3D670C4EBD20}" type="datetimeFigureOut">
              <a:rPr lang="en-US" smtClean="0"/>
              <a:t>12/4/2021</a:t>
            </a:fld>
            <a:endParaRPr lang="en-US"/>
          </a:p>
        </p:txBody>
      </p:sp>
      <p:sp>
        <p:nvSpPr>
          <p:cNvPr id="5" name="Footer Placeholder 4">
            <a:extLst>
              <a:ext uri="{FF2B5EF4-FFF2-40B4-BE49-F238E27FC236}">
                <a16:creationId xmlns:a16="http://schemas.microsoft.com/office/drawing/2014/main" id="{5BD51D39-3444-4760-986F-6C9D2B6C06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FDF160-FBA1-4325-9150-B039EA28D60C}"/>
              </a:ext>
            </a:extLst>
          </p:cNvPr>
          <p:cNvSpPr>
            <a:spLocks noGrp="1"/>
          </p:cNvSpPr>
          <p:nvPr>
            <p:ph type="sldNum" sz="quarter" idx="12"/>
          </p:nvPr>
        </p:nvSpPr>
        <p:spPr/>
        <p:txBody>
          <a:bodyPr/>
          <a:lstStyle/>
          <a:p>
            <a:fld id="{F2857915-06C3-4CFD-BB79-ABFA50A43B63}" type="slidenum">
              <a:rPr lang="en-US" smtClean="0"/>
              <a:t>‹#›</a:t>
            </a:fld>
            <a:endParaRPr lang="en-US"/>
          </a:p>
        </p:txBody>
      </p:sp>
    </p:spTree>
    <p:extLst>
      <p:ext uri="{BB962C8B-B14F-4D97-AF65-F5344CB8AC3E}">
        <p14:creationId xmlns:p14="http://schemas.microsoft.com/office/powerpoint/2010/main" val="3722986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690C0-6409-43B1-9DA2-8D09871142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1AC723-0D4F-4918-B93E-1C68AAF544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5A708E-0A25-4ED2-9B84-DCB03D341D43}"/>
              </a:ext>
            </a:extLst>
          </p:cNvPr>
          <p:cNvSpPr>
            <a:spLocks noGrp="1"/>
          </p:cNvSpPr>
          <p:nvPr>
            <p:ph type="dt" sz="half" idx="10"/>
          </p:nvPr>
        </p:nvSpPr>
        <p:spPr/>
        <p:txBody>
          <a:bodyPr/>
          <a:lstStyle/>
          <a:p>
            <a:fld id="{E23E8FAB-7826-4447-9CAF-3D670C4EBD20}" type="datetimeFigureOut">
              <a:rPr lang="en-US" smtClean="0"/>
              <a:t>12/4/2021</a:t>
            </a:fld>
            <a:endParaRPr lang="en-US"/>
          </a:p>
        </p:txBody>
      </p:sp>
      <p:sp>
        <p:nvSpPr>
          <p:cNvPr id="5" name="Footer Placeholder 4">
            <a:extLst>
              <a:ext uri="{FF2B5EF4-FFF2-40B4-BE49-F238E27FC236}">
                <a16:creationId xmlns:a16="http://schemas.microsoft.com/office/drawing/2014/main" id="{5040A5F8-D8AB-4B6C-BD80-4E8293B50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7032FD-23CB-42BC-B428-93BA6A67BC55}"/>
              </a:ext>
            </a:extLst>
          </p:cNvPr>
          <p:cNvSpPr>
            <a:spLocks noGrp="1"/>
          </p:cNvSpPr>
          <p:nvPr>
            <p:ph type="sldNum" sz="quarter" idx="12"/>
          </p:nvPr>
        </p:nvSpPr>
        <p:spPr/>
        <p:txBody>
          <a:bodyPr/>
          <a:lstStyle/>
          <a:p>
            <a:fld id="{F2857915-06C3-4CFD-BB79-ABFA50A43B63}" type="slidenum">
              <a:rPr lang="en-US" smtClean="0"/>
              <a:t>‹#›</a:t>
            </a:fld>
            <a:endParaRPr lang="en-US"/>
          </a:p>
        </p:txBody>
      </p:sp>
    </p:spTree>
    <p:extLst>
      <p:ext uri="{BB962C8B-B14F-4D97-AF65-F5344CB8AC3E}">
        <p14:creationId xmlns:p14="http://schemas.microsoft.com/office/powerpoint/2010/main" val="3380556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66897-180F-488A-8838-9D12EC0DDA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3E87FD-75BC-4F70-8810-A73133F468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DAC5EA-0F84-48D6-BA97-051AA44D38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62F51C-1FE2-432E-98EB-C2D34E6F1A3F}"/>
              </a:ext>
            </a:extLst>
          </p:cNvPr>
          <p:cNvSpPr>
            <a:spLocks noGrp="1"/>
          </p:cNvSpPr>
          <p:nvPr>
            <p:ph type="dt" sz="half" idx="10"/>
          </p:nvPr>
        </p:nvSpPr>
        <p:spPr/>
        <p:txBody>
          <a:bodyPr/>
          <a:lstStyle/>
          <a:p>
            <a:fld id="{E23E8FAB-7826-4447-9CAF-3D670C4EBD20}" type="datetimeFigureOut">
              <a:rPr lang="en-US" smtClean="0"/>
              <a:t>12/4/2021</a:t>
            </a:fld>
            <a:endParaRPr lang="en-US"/>
          </a:p>
        </p:txBody>
      </p:sp>
      <p:sp>
        <p:nvSpPr>
          <p:cNvPr id="6" name="Footer Placeholder 5">
            <a:extLst>
              <a:ext uri="{FF2B5EF4-FFF2-40B4-BE49-F238E27FC236}">
                <a16:creationId xmlns:a16="http://schemas.microsoft.com/office/drawing/2014/main" id="{970E83B7-9152-4C56-A494-046AC3E75F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CA2CD4-3E13-4360-B7F5-7C099D4241DB}"/>
              </a:ext>
            </a:extLst>
          </p:cNvPr>
          <p:cNvSpPr>
            <a:spLocks noGrp="1"/>
          </p:cNvSpPr>
          <p:nvPr>
            <p:ph type="sldNum" sz="quarter" idx="12"/>
          </p:nvPr>
        </p:nvSpPr>
        <p:spPr/>
        <p:txBody>
          <a:bodyPr/>
          <a:lstStyle/>
          <a:p>
            <a:fld id="{F2857915-06C3-4CFD-BB79-ABFA50A43B63}" type="slidenum">
              <a:rPr lang="en-US" smtClean="0"/>
              <a:t>‹#›</a:t>
            </a:fld>
            <a:endParaRPr lang="en-US"/>
          </a:p>
        </p:txBody>
      </p:sp>
    </p:spTree>
    <p:extLst>
      <p:ext uri="{BB962C8B-B14F-4D97-AF65-F5344CB8AC3E}">
        <p14:creationId xmlns:p14="http://schemas.microsoft.com/office/powerpoint/2010/main" val="2393086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CA893-D6A5-4A34-8834-DF83F72005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7C7EB6-1468-4E8B-BB22-402E6D5D7C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3C09A5-B199-45C3-99BE-5C3429354A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CB36F6-848F-4F79-A43C-D76D95CE1E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B78608-C6B7-4F65-9570-CB8AC053F9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A2FFF-8983-4085-A0A4-24E87247E12C}"/>
              </a:ext>
            </a:extLst>
          </p:cNvPr>
          <p:cNvSpPr>
            <a:spLocks noGrp="1"/>
          </p:cNvSpPr>
          <p:nvPr>
            <p:ph type="dt" sz="half" idx="10"/>
          </p:nvPr>
        </p:nvSpPr>
        <p:spPr/>
        <p:txBody>
          <a:bodyPr/>
          <a:lstStyle/>
          <a:p>
            <a:fld id="{E23E8FAB-7826-4447-9CAF-3D670C4EBD20}" type="datetimeFigureOut">
              <a:rPr lang="en-US" smtClean="0"/>
              <a:t>12/4/2021</a:t>
            </a:fld>
            <a:endParaRPr lang="en-US"/>
          </a:p>
        </p:txBody>
      </p:sp>
      <p:sp>
        <p:nvSpPr>
          <p:cNvPr id="8" name="Footer Placeholder 7">
            <a:extLst>
              <a:ext uri="{FF2B5EF4-FFF2-40B4-BE49-F238E27FC236}">
                <a16:creationId xmlns:a16="http://schemas.microsoft.com/office/drawing/2014/main" id="{752A0BF1-BB80-4AF5-96E2-F2C06B928C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8B8A0C-8A55-4863-88A1-3E514212F753}"/>
              </a:ext>
            </a:extLst>
          </p:cNvPr>
          <p:cNvSpPr>
            <a:spLocks noGrp="1"/>
          </p:cNvSpPr>
          <p:nvPr>
            <p:ph type="sldNum" sz="quarter" idx="12"/>
          </p:nvPr>
        </p:nvSpPr>
        <p:spPr/>
        <p:txBody>
          <a:bodyPr/>
          <a:lstStyle/>
          <a:p>
            <a:fld id="{F2857915-06C3-4CFD-BB79-ABFA50A43B63}" type="slidenum">
              <a:rPr lang="en-US" smtClean="0"/>
              <a:t>‹#›</a:t>
            </a:fld>
            <a:endParaRPr lang="en-US"/>
          </a:p>
        </p:txBody>
      </p:sp>
    </p:spTree>
    <p:extLst>
      <p:ext uri="{BB962C8B-B14F-4D97-AF65-F5344CB8AC3E}">
        <p14:creationId xmlns:p14="http://schemas.microsoft.com/office/powerpoint/2010/main" val="3834681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5E4AC-771D-4B3B-B34D-C0CEFAE3D4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B5CACF-E764-481C-AB0E-3E30F24D468D}"/>
              </a:ext>
            </a:extLst>
          </p:cNvPr>
          <p:cNvSpPr>
            <a:spLocks noGrp="1"/>
          </p:cNvSpPr>
          <p:nvPr>
            <p:ph type="dt" sz="half" idx="10"/>
          </p:nvPr>
        </p:nvSpPr>
        <p:spPr/>
        <p:txBody>
          <a:bodyPr/>
          <a:lstStyle/>
          <a:p>
            <a:fld id="{E23E8FAB-7826-4447-9CAF-3D670C4EBD20}" type="datetimeFigureOut">
              <a:rPr lang="en-US" smtClean="0"/>
              <a:t>12/4/2021</a:t>
            </a:fld>
            <a:endParaRPr lang="en-US"/>
          </a:p>
        </p:txBody>
      </p:sp>
      <p:sp>
        <p:nvSpPr>
          <p:cNvPr id="4" name="Footer Placeholder 3">
            <a:extLst>
              <a:ext uri="{FF2B5EF4-FFF2-40B4-BE49-F238E27FC236}">
                <a16:creationId xmlns:a16="http://schemas.microsoft.com/office/drawing/2014/main" id="{B74E9936-9C57-47BB-9D2E-99BE5E60D2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5DF145-F2F9-4116-ADC3-2255BE2F3AAD}"/>
              </a:ext>
            </a:extLst>
          </p:cNvPr>
          <p:cNvSpPr>
            <a:spLocks noGrp="1"/>
          </p:cNvSpPr>
          <p:nvPr>
            <p:ph type="sldNum" sz="quarter" idx="12"/>
          </p:nvPr>
        </p:nvSpPr>
        <p:spPr/>
        <p:txBody>
          <a:bodyPr/>
          <a:lstStyle/>
          <a:p>
            <a:fld id="{F2857915-06C3-4CFD-BB79-ABFA50A43B63}" type="slidenum">
              <a:rPr lang="en-US" smtClean="0"/>
              <a:t>‹#›</a:t>
            </a:fld>
            <a:endParaRPr lang="en-US"/>
          </a:p>
        </p:txBody>
      </p:sp>
    </p:spTree>
    <p:extLst>
      <p:ext uri="{BB962C8B-B14F-4D97-AF65-F5344CB8AC3E}">
        <p14:creationId xmlns:p14="http://schemas.microsoft.com/office/powerpoint/2010/main" val="202715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501DDA-7F4A-4AE5-994D-A43195FDECF1}"/>
              </a:ext>
            </a:extLst>
          </p:cNvPr>
          <p:cNvSpPr>
            <a:spLocks noGrp="1"/>
          </p:cNvSpPr>
          <p:nvPr>
            <p:ph type="dt" sz="half" idx="10"/>
          </p:nvPr>
        </p:nvSpPr>
        <p:spPr/>
        <p:txBody>
          <a:bodyPr/>
          <a:lstStyle/>
          <a:p>
            <a:fld id="{E23E8FAB-7826-4447-9CAF-3D670C4EBD20}" type="datetimeFigureOut">
              <a:rPr lang="en-US" smtClean="0"/>
              <a:t>12/4/2021</a:t>
            </a:fld>
            <a:endParaRPr lang="en-US"/>
          </a:p>
        </p:txBody>
      </p:sp>
      <p:sp>
        <p:nvSpPr>
          <p:cNvPr id="3" name="Footer Placeholder 2">
            <a:extLst>
              <a:ext uri="{FF2B5EF4-FFF2-40B4-BE49-F238E27FC236}">
                <a16:creationId xmlns:a16="http://schemas.microsoft.com/office/drawing/2014/main" id="{5FE6EBBE-1185-46A7-B799-DB59F1835C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9E2E5D-FD83-431D-9680-FCFFC5E07EEF}"/>
              </a:ext>
            </a:extLst>
          </p:cNvPr>
          <p:cNvSpPr>
            <a:spLocks noGrp="1"/>
          </p:cNvSpPr>
          <p:nvPr>
            <p:ph type="sldNum" sz="quarter" idx="12"/>
          </p:nvPr>
        </p:nvSpPr>
        <p:spPr/>
        <p:txBody>
          <a:bodyPr/>
          <a:lstStyle/>
          <a:p>
            <a:fld id="{F2857915-06C3-4CFD-BB79-ABFA50A43B63}" type="slidenum">
              <a:rPr lang="en-US" smtClean="0"/>
              <a:t>‹#›</a:t>
            </a:fld>
            <a:endParaRPr lang="en-US"/>
          </a:p>
        </p:txBody>
      </p:sp>
    </p:spTree>
    <p:extLst>
      <p:ext uri="{BB962C8B-B14F-4D97-AF65-F5344CB8AC3E}">
        <p14:creationId xmlns:p14="http://schemas.microsoft.com/office/powerpoint/2010/main" val="3941481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1F548-B067-4050-A59D-4058F22B5B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627063-A0ED-4633-B32A-EBE11B3DCD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C413EB-E680-4E50-883A-DF32CA5DA1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E50FE4-3FE3-4957-97D0-DF69286A5C3E}"/>
              </a:ext>
            </a:extLst>
          </p:cNvPr>
          <p:cNvSpPr>
            <a:spLocks noGrp="1"/>
          </p:cNvSpPr>
          <p:nvPr>
            <p:ph type="dt" sz="half" idx="10"/>
          </p:nvPr>
        </p:nvSpPr>
        <p:spPr/>
        <p:txBody>
          <a:bodyPr/>
          <a:lstStyle/>
          <a:p>
            <a:fld id="{E23E8FAB-7826-4447-9CAF-3D670C4EBD20}" type="datetimeFigureOut">
              <a:rPr lang="en-US" smtClean="0"/>
              <a:t>12/4/2021</a:t>
            </a:fld>
            <a:endParaRPr lang="en-US"/>
          </a:p>
        </p:txBody>
      </p:sp>
      <p:sp>
        <p:nvSpPr>
          <p:cNvPr id="6" name="Footer Placeholder 5">
            <a:extLst>
              <a:ext uri="{FF2B5EF4-FFF2-40B4-BE49-F238E27FC236}">
                <a16:creationId xmlns:a16="http://schemas.microsoft.com/office/drawing/2014/main" id="{0B9599DE-0CCC-487A-B9B3-47320EC8BC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6A19B8-05CA-45AA-8F12-ECF7DB786D4F}"/>
              </a:ext>
            </a:extLst>
          </p:cNvPr>
          <p:cNvSpPr>
            <a:spLocks noGrp="1"/>
          </p:cNvSpPr>
          <p:nvPr>
            <p:ph type="sldNum" sz="quarter" idx="12"/>
          </p:nvPr>
        </p:nvSpPr>
        <p:spPr/>
        <p:txBody>
          <a:bodyPr/>
          <a:lstStyle/>
          <a:p>
            <a:fld id="{F2857915-06C3-4CFD-BB79-ABFA50A43B63}" type="slidenum">
              <a:rPr lang="en-US" smtClean="0"/>
              <a:t>‹#›</a:t>
            </a:fld>
            <a:endParaRPr lang="en-US"/>
          </a:p>
        </p:txBody>
      </p:sp>
    </p:spTree>
    <p:extLst>
      <p:ext uri="{BB962C8B-B14F-4D97-AF65-F5344CB8AC3E}">
        <p14:creationId xmlns:p14="http://schemas.microsoft.com/office/powerpoint/2010/main" val="872067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A0117-2647-43E2-A50F-435BC44B44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193678-57E0-4465-AABC-F9F7DF5C5C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498283-97F3-47F9-B62D-130B5880AA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E3BE7E-EC3A-4AFA-B69D-E59D3D192509}"/>
              </a:ext>
            </a:extLst>
          </p:cNvPr>
          <p:cNvSpPr>
            <a:spLocks noGrp="1"/>
          </p:cNvSpPr>
          <p:nvPr>
            <p:ph type="dt" sz="half" idx="10"/>
          </p:nvPr>
        </p:nvSpPr>
        <p:spPr/>
        <p:txBody>
          <a:bodyPr/>
          <a:lstStyle/>
          <a:p>
            <a:fld id="{E23E8FAB-7826-4447-9CAF-3D670C4EBD20}" type="datetimeFigureOut">
              <a:rPr lang="en-US" smtClean="0"/>
              <a:t>12/4/2021</a:t>
            </a:fld>
            <a:endParaRPr lang="en-US"/>
          </a:p>
        </p:txBody>
      </p:sp>
      <p:sp>
        <p:nvSpPr>
          <p:cNvPr id="6" name="Footer Placeholder 5">
            <a:extLst>
              <a:ext uri="{FF2B5EF4-FFF2-40B4-BE49-F238E27FC236}">
                <a16:creationId xmlns:a16="http://schemas.microsoft.com/office/drawing/2014/main" id="{6B5BCC1B-9927-4085-90D9-35BCE5064D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04FC86-0197-4A78-A5E2-370B316D619A}"/>
              </a:ext>
            </a:extLst>
          </p:cNvPr>
          <p:cNvSpPr>
            <a:spLocks noGrp="1"/>
          </p:cNvSpPr>
          <p:nvPr>
            <p:ph type="sldNum" sz="quarter" idx="12"/>
          </p:nvPr>
        </p:nvSpPr>
        <p:spPr/>
        <p:txBody>
          <a:bodyPr/>
          <a:lstStyle/>
          <a:p>
            <a:fld id="{F2857915-06C3-4CFD-BB79-ABFA50A43B63}" type="slidenum">
              <a:rPr lang="en-US" smtClean="0"/>
              <a:t>‹#›</a:t>
            </a:fld>
            <a:endParaRPr lang="en-US"/>
          </a:p>
        </p:txBody>
      </p:sp>
    </p:spTree>
    <p:extLst>
      <p:ext uri="{BB962C8B-B14F-4D97-AF65-F5344CB8AC3E}">
        <p14:creationId xmlns:p14="http://schemas.microsoft.com/office/powerpoint/2010/main" val="3636217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FE2E67-D8ED-498A-A9DC-56D4D3F4BC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092C58-4898-4A04-ABDB-1C8A514C00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7C9217-288B-49B1-8C12-64557A138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3E8FAB-7826-4447-9CAF-3D670C4EBD20}" type="datetimeFigureOut">
              <a:rPr lang="en-US" smtClean="0"/>
              <a:t>12/4/2021</a:t>
            </a:fld>
            <a:endParaRPr lang="en-US"/>
          </a:p>
        </p:txBody>
      </p:sp>
      <p:sp>
        <p:nvSpPr>
          <p:cNvPr id="5" name="Footer Placeholder 4">
            <a:extLst>
              <a:ext uri="{FF2B5EF4-FFF2-40B4-BE49-F238E27FC236}">
                <a16:creationId xmlns:a16="http://schemas.microsoft.com/office/drawing/2014/main" id="{A8F9DBBF-5C33-4E30-9782-C2C1818DAF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EACD36-946A-48B9-A2DF-914EC80C76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857915-06C3-4CFD-BB79-ABFA50A43B63}" type="slidenum">
              <a:rPr lang="en-US" smtClean="0"/>
              <a:t>‹#›</a:t>
            </a:fld>
            <a:endParaRPr lang="en-US"/>
          </a:p>
        </p:txBody>
      </p:sp>
    </p:spTree>
    <p:extLst>
      <p:ext uri="{BB962C8B-B14F-4D97-AF65-F5344CB8AC3E}">
        <p14:creationId xmlns:p14="http://schemas.microsoft.com/office/powerpoint/2010/main" val="1699416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ncbi.nlm.nih.gov/books/NBK557850/" TargetMode="External"/><Relationship Id="rId2" Type="http://schemas.openxmlformats.org/officeDocument/2006/relationships/hyperlink" Target="https://courses.lumenlearning.com/boundless-ap/" TargetMode="External"/><Relationship Id="rId1" Type="http://schemas.openxmlformats.org/officeDocument/2006/relationships/slideLayout" Target="../slideLayouts/slideLayout1.xml"/><Relationship Id="rId4" Type="http://schemas.openxmlformats.org/officeDocument/2006/relationships/hyperlink" Target="https://www.dictionary.com/browse/body-fluid"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F4DC3-0CB1-4FF3-85F0-C3B0D4CF4CE8}"/>
              </a:ext>
            </a:extLst>
          </p:cNvPr>
          <p:cNvSpPr>
            <a:spLocks noGrp="1"/>
          </p:cNvSpPr>
          <p:nvPr>
            <p:ph type="ctrTitle"/>
          </p:nvPr>
        </p:nvSpPr>
        <p:spPr>
          <a:xfrm>
            <a:off x="1524000" y="0"/>
            <a:ext cx="9144000" cy="868363"/>
          </a:xfrm>
        </p:spPr>
        <p:txBody>
          <a:bodyPr>
            <a:normAutofit fontScale="90000"/>
          </a:bodyPr>
          <a:lstStyle/>
          <a:p>
            <a:r>
              <a:rPr lang="en-US" b="1" dirty="0"/>
              <a:t>Body fluid </a:t>
            </a:r>
          </a:p>
        </p:txBody>
      </p:sp>
      <p:sp>
        <p:nvSpPr>
          <p:cNvPr id="3" name="Subtitle 2">
            <a:extLst>
              <a:ext uri="{FF2B5EF4-FFF2-40B4-BE49-F238E27FC236}">
                <a16:creationId xmlns:a16="http://schemas.microsoft.com/office/drawing/2014/main" id="{2FC450BF-5146-4F04-B05F-7157DC538146}"/>
              </a:ext>
            </a:extLst>
          </p:cNvPr>
          <p:cNvSpPr>
            <a:spLocks noGrp="1"/>
          </p:cNvSpPr>
          <p:nvPr>
            <p:ph type="subTitle" idx="1"/>
          </p:nvPr>
        </p:nvSpPr>
        <p:spPr>
          <a:xfrm>
            <a:off x="338667" y="999067"/>
            <a:ext cx="11853333" cy="5858933"/>
          </a:xfrm>
        </p:spPr>
        <p:txBody>
          <a:bodyPr>
            <a:normAutofit/>
          </a:bodyPr>
          <a:lstStyle/>
          <a:p>
            <a:r>
              <a:rPr lang="en-US" sz="3600" dirty="0"/>
              <a:t>Definition: A natural bodily fluid or secretion of fluid such as blood, semen, or saliva Total body water, contained principally in blood plasma and in intracellular and interstitial fluids.</a:t>
            </a:r>
          </a:p>
        </p:txBody>
      </p:sp>
      <p:pic>
        <p:nvPicPr>
          <p:cNvPr id="5" name="Picture 4" descr="Chart, pie chart&#10;&#10;Description automatically generated">
            <a:extLst>
              <a:ext uri="{FF2B5EF4-FFF2-40B4-BE49-F238E27FC236}">
                <a16:creationId xmlns:a16="http://schemas.microsoft.com/office/drawing/2014/main" id="{3FF2963A-12EC-4341-9CAC-E086D34E5F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135" y="2530321"/>
            <a:ext cx="7583425" cy="4327680"/>
          </a:xfrm>
          <a:prstGeom prst="rect">
            <a:avLst/>
          </a:prstGeom>
        </p:spPr>
      </p:pic>
    </p:spTree>
    <p:extLst>
      <p:ext uri="{BB962C8B-B14F-4D97-AF65-F5344CB8AC3E}">
        <p14:creationId xmlns:p14="http://schemas.microsoft.com/office/powerpoint/2010/main" val="2457589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1D4CB-64E0-4130-8252-18E6F961348A}"/>
              </a:ext>
            </a:extLst>
          </p:cNvPr>
          <p:cNvSpPr>
            <a:spLocks noGrp="1"/>
          </p:cNvSpPr>
          <p:nvPr>
            <p:ph type="title"/>
          </p:nvPr>
        </p:nvSpPr>
        <p:spPr/>
        <p:txBody>
          <a:bodyPr>
            <a:normAutofit/>
          </a:bodyPr>
          <a:lstStyle/>
          <a:p>
            <a:pPr algn="ctr"/>
            <a:r>
              <a:rPr lang="en-US" sz="5400" b="1" dirty="0"/>
              <a:t>urine fluid</a:t>
            </a:r>
          </a:p>
        </p:txBody>
      </p:sp>
      <p:sp>
        <p:nvSpPr>
          <p:cNvPr id="3" name="Content Placeholder 2">
            <a:extLst>
              <a:ext uri="{FF2B5EF4-FFF2-40B4-BE49-F238E27FC236}">
                <a16:creationId xmlns:a16="http://schemas.microsoft.com/office/drawing/2014/main" id="{AEB987F5-D3A5-424C-8022-FB505E13D032}"/>
              </a:ext>
            </a:extLst>
          </p:cNvPr>
          <p:cNvSpPr>
            <a:spLocks noGrp="1"/>
          </p:cNvSpPr>
          <p:nvPr>
            <p:ph idx="1"/>
          </p:nvPr>
        </p:nvSpPr>
        <p:spPr/>
        <p:txBody>
          <a:bodyPr>
            <a:normAutofit/>
          </a:bodyPr>
          <a:lstStyle/>
          <a:p>
            <a:r>
              <a:rPr lang="en-US" sz="3200" dirty="0"/>
              <a:t>It is the fluid that the kidneys extract from the blood and then excrete through the ureters to reach the bladder. Urine is used to diagnose some diseases.</a:t>
            </a:r>
          </a:p>
        </p:txBody>
      </p:sp>
      <p:pic>
        <p:nvPicPr>
          <p:cNvPr id="5" name="Picture 4" descr="A picture containing cup&#10;&#10;Description automatically generated">
            <a:extLst>
              <a:ext uri="{FF2B5EF4-FFF2-40B4-BE49-F238E27FC236}">
                <a16:creationId xmlns:a16="http://schemas.microsoft.com/office/drawing/2014/main" id="{DC95322D-5D64-4868-8E2A-B87FBC1F2C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4720" y="3322320"/>
            <a:ext cx="4907280" cy="3535680"/>
          </a:xfrm>
          <a:prstGeom prst="rect">
            <a:avLst/>
          </a:prstGeom>
        </p:spPr>
      </p:pic>
    </p:spTree>
    <p:extLst>
      <p:ext uri="{BB962C8B-B14F-4D97-AF65-F5344CB8AC3E}">
        <p14:creationId xmlns:p14="http://schemas.microsoft.com/office/powerpoint/2010/main" val="548186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84CE1-6B3B-43D5-BD64-B04FA73318F3}"/>
              </a:ext>
            </a:extLst>
          </p:cNvPr>
          <p:cNvSpPr>
            <a:spLocks noGrp="1"/>
          </p:cNvSpPr>
          <p:nvPr>
            <p:ph type="title"/>
          </p:nvPr>
        </p:nvSpPr>
        <p:spPr/>
        <p:txBody>
          <a:bodyPr>
            <a:normAutofit/>
          </a:bodyPr>
          <a:lstStyle/>
          <a:p>
            <a:pPr algn="ctr"/>
            <a:r>
              <a:rPr lang="en-US" sz="5400" b="1" dirty="0"/>
              <a:t>sweat fluid</a:t>
            </a:r>
          </a:p>
        </p:txBody>
      </p:sp>
      <p:sp>
        <p:nvSpPr>
          <p:cNvPr id="3" name="Content Placeholder 2">
            <a:extLst>
              <a:ext uri="{FF2B5EF4-FFF2-40B4-BE49-F238E27FC236}">
                <a16:creationId xmlns:a16="http://schemas.microsoft.com/office/drawing/2014/main" id="{7E7AE1A0-E8B9-4004-8E95-6B3DC77C4102}"/>
              </a:ext>
            </a:extLst>
          </p:cNvPr>
          <p:cNvSpPr>
            <a:spLocks noGrp="1"/>
          </p:cNvSpPr>
          <p:nvPr>
            <p:ph idx="1"/>
          </p:nvPr>
        </p:nvSpPr>
        <p:spPr/>
        <p:txBody>
          <a:bodyPr>
            <a:normAutofit/>
          </a:bodyPr>
          <a:lstStyle/>
          <a:p>
            <a:r>
              <a:rPr lang="en-US" sz="3200" dirty="0"/>
              <a:t>It is a bodily secretion consisting mainly of water and some salts and chemical compounds. It is an acidic substance with a pH between 4 and 6. It regulates body temperature, and sweating helps improve breathing. </a:t>
            </a:r>
          </a:p>
        </p:txBody>
      </p:sp>
      <p:pic>
        <p:nvPicPr>
          <p:cNvPr id="5" name="Picture 4" descr="A person with his eyes closed&#10;&#10;Description automatically generated with low confidence">
            <a:extLst>
              <a:ext uri="{FF2B5EF4-FFF2-40B4-BE49-F238E27FC236}">
                <a16:creationId xmlns:a16="http://schemas.microsoft.com/office/drawing/2014/main" id="{D7F92F4C-A5B6-45B1-9B3C-C965710479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5160" y="3581400"/>
            <a:ext cx="5196840" cy="3276600"/>
          </a:xfrm>
          <a:prstGeom prst="rect">
            <a:avLst/>
          </a:prstGeom>
        </p:spPr>
      </p:pic>
    </p:spTree>
    <p:extLst>
      <p:ext uri="{BB962C8B-B14F-4D97-AF65-F5344CB8AC3E}">
        <p14:creationId xmlns:p14="http://schemas.microsoft.com/office/powerpoint/2010/main" val="1099696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FD60E-747F-449B-8436-29828E7B6846}"/>
              </a:ext>
            </a:extLst>
          </p:cNvPr>
          <p:cNvSpPr>
            <a:spLocks noGrp="1"/>
          </p:cNvSpPr>
          <p:nvPr>
            <p:ph type="title"/>
          </p:nvPr>
        </p:nvSpPr>
        <p:spPr/>
        <p:txBody>
          <a:bodyPr>
            <a:normAutofit/>
          </a:bodyPr>
          <a:lstStyle/>
          <a:p>
            <a:pPr algn="ctr"/>
            <a:r>
              <a:rPr lang="en-US" sz="5400" b="1" dirty="0"/>
              <a:t>vaginal fluid</a:t>
            </a:r>
          </a:p>
        </p:txBody>
      </p:sp>
      <p:sp>
        <p:nvSpPr>
          <p:cNvPr id="3" name="Content Placeholder 2">
            <a:extLst>
              <a:ext uri="{FF2B5EF4-FFF2-40B4-BE49-F238E27FC236}">
                <a16:creationId xmlns:a16="http://schemas.microsoft.com/office/drawing/2014/main" id="{D5A64E42-63D7-485A-A6A7-A07EC7C97901}"/>
              </a:ext>
            </a:extLst>
          </p:cNvPr>
          <p:cNvSpPr>
            <a:spLocks noGrp="1"/>
          </p:cNvSpPr>
          <p:nvPr>
            <p:ph idx="1"/>
          </p:nvPr>
        </p:nvSpPr>
        <p:spPr/>
        <p:txBody>
          <a:bodyPr>
            <a:normAutofit/>
          </a:bodyPr>
          <a:lstStyle/>
          <a:p>
            <a:r>
              <a:rPr lang="en-US" sz="3200" dirty="0"/>
              <a:t>It is a natural liquid that is secreted to moisturize the vagina. The liquid also contains water, pyridine, scalene, urea, acetic acid, lactic acid, alcohol and glycol compounds, ketones, and aldehydes.</a:t>
            </a:r>
          </a:p>
        </p:txBody>
      </p:sp>
      <p:pic>
        <p:nvPicPr>
          <p:cNvPr id="5" name="Picture 4">
            <a:extLst>
              <a:ext uri="{FF2B5EF4-FFF2-40B4-BE49-F238E27FC236}">
                <a16:creationId xmlns:a16="http://schemas.microsoft.com/office/drawing/2014/main" id="{C160228E-57E7-4586-B677-790F71D008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1320" y="3672840"/>
            <a:ext cx="5440680" cy="3185160"/>
          </a:xfrm>
          <a:prstGeom prst="rect">
            <a:avLst/>
          </a:prstGeom>
        </p:spPr>
      </p:pic>
    </p:spTree>
    <p:extLst>
      <p:ext uri="{BB962C8B-B14F-4D97-AF65-F5344CB8AC3E}">
        <p14:creationId xmlns:p14="http://schemas.microsoft.com/office/powerpoint/2010/main" val="2689922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F3572-D447-4D4A-9EE9-342BFD1814C3}"/>
              </a:ext>
            </a:extLst>
          </p:cNvPr>
          <p:cNvSpPr>
            <a:spLocks noGrp="1"/>
          </p:cNvSpPr>
          <p:nvPr>
            <p:ph type="ctrTitle"/>
          </p:nvPr>
        </p:nvSpPr>
        <p:spPr>
          <a:xfrm>
            <a:off x="1524000" y="0"/>
            <a:ext cx="9144000" cy="751523"/>
          </a:xfrm>
        </p:spPr>
        <p:txBody>
          <a:bodyPr>
            <a:normAutofit fontScale="90000"/>
          </a:bodyPr>
          <a:lstStyle/>
          <a:p>
            <a:r>
              <a:rPr lang="en-US" b="1" dirty="0"/>
              <a:t>Functions</a:t>
            </a:r>
          </a:p>
        </p:txBody>
      </p:sp>
      <p:sp>
        <p:nvSpPr>
          <p:cNvPr id="3" name="Subtitle 2">
            <a:extLst>
              <a:ext uri="{FF2B5EF4-FFF2-40B4-BE49-F238E27FC236}">
                <a16:creationId xmlns:a16="http://schemas.microsoft.com/office/drawing/2014/main" id="{524D4FAD-EBC1-4DDC-A646-74606A54E7A8}"/>
              </a:ext>
            </a:extLst>
          </p:cNvPr>
          <p:cNvSpPr>
            <a:spLocks noGrp="1"/>
          </p:cNvSpPr>
          <p:nvPr>
            <p:ph type="subTitle" idx="1"/>
          </p:nvPr>
        </p:nvSpPr>
        <p:spPr>
          <a:xfrm>
            <a:off x="137160" y="751522"/>
            <a:ext cx="11673840" cy="5420677"/>
          </a:xfrm>
        </p:spPr>
        <p:txBody>
          <a:bodyPr>
            <a:noAutofit/>
          </a:bodyPr>
          <a:lstStyle/>
          <a:p>
            <a:pPr algn="l"/>
            <a:r>
              <a:rPr lang="en-US" sz="3200" dirty="0"/>
              <a:t>•Major component of blood plasma Maintains the overall function of the body</a:t>
            </a:r>
          </a:p>
          <a:p>
            <a:pPr algn="l"/>
            <a:r>
              <a:rPr lang="en-US" sz="3200" dirty="0"/>
              <a:t>•Essential for metabolism and supporting the cellular metabolism</a:t>
            </a:r>
          </a:p>
          <a:p>
            <a:pPr algn="l"/>
            <a:r>
              <a:rPr lang="en-US" sz="3200" dirty="0"/>
              <a:t>•molecular transport, such gases transport</a:t>
            </a:r>
          </a:p>
          <a:p>
            <a:pPr algn="l"/>
            <a:r>
              <a:rPr lang="en-US" sz="3200" dirty="0"/>
              <a:t>•Help to generate the electrical activity needed to power body functions biochemical reactions,</a:t>
            </a:r>
          </a:p>
          <a:p>
            <a:pPr algn="l"/>
            <a:r>
              <a:rPr lang="en-US" sz="3200" dirty="0"/>
              <a:t>•Regulation body temperature</a:t>
            </a:r>
          </a:p>
          <a:p>
            <a:pPr algn="l"/>
            <a:r>
              <a:rPr lang="en-US" sz="3200" dirty="0"/>
              <a:t>•Lubricant joints and moistest tissue</a:t>
            </a:r>
          </a:p>
          <a:p>
            <a:pPr algn="l"/>
            <a:r>
              <a:rPr lang="en-US" sz="3200" dirty="0"/>
              <a:t>•Solvent for nutrients and waste products</a:t>
            </a:r>
          </a:p>
          <a:p>
            <a:pPr algn="l"/>
            <a:r>
              <a:rPr lang="en-US" sz="3200" dirty="0"/>
              <a:t>•Provides some mineral elements</a:t>
            </a:r>
          </a:p>
        </p:txBody>
      </p:sp>
    </p:spTree>
    <p:extLst>
      <p:ext uri="{BB962C8B-B14F-4D97-AF65-F5344CB8AC3E}">
        <p14:creationId xmlns:p14="http://schemas.microsoft.com/office/powerpoint/2010/main" val="3831274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C76E5-42A2-4D03-995C-EE9DC5C81950}"/>
              </a:ext>
            </a:extLst>
          </p:cNvPr>
          <p:cNvSpPr>
            <a:spLocks noGrp="1"/>
          </p:cNvSpPr>
          <p:nvPr>
            <p:ph type="ctrTitle"/>
          </p:nvPr>
        </p:nvSpPr>
        <p:spPr>
          <a:xfrm>
            <a:off x="1143000" y="-1"/>
            <a:ext cx="9144000" cy="949643"/>
          </a:xfrm>
        </p:spPr>
        <p:txBody>
          <a:bodyPr/>
          <a:lstStyle/>
          <a:p>
            <a:r>
              <a:rPr lang="en-US" b="1" dirty="0"/>
              <a:t>disease</a:t>
            </a:r>
          </a:p>
        </p:txBody>
      </p:sp>
      <p:sp>
        <p:nvSpPr>
          <p:cNvPr id="3" name="Subtitle 2">
            <a:extLst>
              <a:ext uri="{FF2B5EF4-FFF2-40B4-BE49-F238E27FC236}">
                <a16:creationId xmlns:a16="http://schemas.microsoft.com/office/drawing/2014/main" id="{F7F05AA8-870E-4E3C-A39C-DD8AC52BD633}"/>
              </a:ext>
            </a:extLst>
          </p:cNvPr>
          <p:cNvSpPr>
            <a:spLocks noGrp="1"/>
          </p:cNvSpPr>
          <p:nvPr>
            <p:ph type="subTitle" idx="1"/>
          </p:nvPr>
        </p:nvSpPr>
        <p:spPr>
          <a:xfrm>
            <a:off x="533400" y="949642"/>
            <a:ext cx="10134600" cy="4308158"/>
          </a:xfrm>
        </p:spPr>
        <p:txBody>
          <a:bodyPr>
            <a:noAutofit/>
          </a:bodyPr>
          <a:lstStyle/>
          <a:p>
            <a:pPr algn="l"/>
            <a:r>
              <a:rPr lang="en-US" sz="3200" dirty="0"/>
              <a:t>Diseases affecting body fluid Health care workers have serious concerns about exposure to bodily fluids. Accidental exposures to bodily fluids present a wide variety of issues to healthcare workers. These issues include transmission of communicable diseases such as human immune deficiency virus (HIV), hepatitis B virus (HBV), and hepatitis C virus (HCV). These exposures have led to a significant public health hazard since they have become a known occupational hazard in 1978. Among healthcare workers, nursing staff/students seem to have the highest rate of exposures at 45%, and providers come next at 17%</a:t>
            </a:r>
          </a:p>
        </p:txBody>
      </p:sp>
    </p:spTree>
    <p:extLst>
      <p:ext uri="{BB962C8B-B14F-4D97-AF65-F5344CB8AC3E}">
        <p14:creationId xmlns:p14="http://schemas.microsoft.com/office/powerpoint/2010/main" val="671630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9BE49-8210-498F-B9CE-34AC6FFA23E1}"/>
              </a:ext>
            </a:extLst>
          </p:cNvPr>
          <p:cNvSpPr>
            <a:spLocks noGrp="1"/>
          </p:cNvSpPr>
          <p:nvPr>
            <p:ph type="ctrTitle"/>
          </p:nvPr>
        </p:nvSpPr>
        <p:spPr>
          <a:xfrm>
            <a:off x="1524000" y="1"/>
            <a:ext cx="9144000" cy="792480"/>
          </a:xfrm>
        </p:spPr>
        <p:txBody>
          <a:bodyPr>
            <a:normAutofit fontScale="90000"/>
          </a:bodyPr>
          <a:lstStyle/>
          <a:p>
            <a:r>
              <a:rPr lang="en-US" b="1" dirty="0"/>
              <a:t>References</a:t>
            </a:r>
          </a:p>
        </p:txBody>
      </p:sp>
      <p:sp>
        <p:nvSpPr>
          <p:cNvPr id="3" name="Subtitle 2">
            <a:extLst>
              <a:ext uri="{FF2B5EF4-FFF2-40B4-BE49-F238E27FC236}">
                <a16:creationId xmlns:a16="http://schemas.microsoft.com/office/drawing/2014/main" id="{F8E6B09B-0BA3-4958-80A2-7A8E1373D4B1}"/>
              </a:ext>
            </a:extLst>
          </p:cNvPr>
          <p:cNvSpPr>
            <a:spLocks noGrp="1"/>
          </p:cNvSpPr>
          <p:nvPr>
            <p:ph type="subTitle" idx="1"/>
          </p:nvPr>
        </p:nvSpPr>
        <p:spPr>
          <a:xfrm>
            <a:off x="1524000" y="1569720"/>
            <a:ext cx="9144000" cy="3688080"/>
          </a:xfrm>
        </p:spPr>
        <p:txBody>
          <a:bodyPr>
            <a:normAutofit/>
          </a:bodyPr>
          <a:lstStyle/>
          <a:p>
            <a:pPr algn="l"/>
            <a:r>
              <a:rPr lang="en-US" sz="3200" dirty="0"/>
              <a:t>1. </a:t>
            </a:r>
            <a:r>
              <a:rPr lang="en-US" sz="3200" b="1" i="0" u="none" strike="noStrike" dirty="0">
                <a:solidFill>
                  <a:srgbClr val="FFFFFF"/>
                </a:solidFill>
                <a:effectLst/>
                <a:latin typeface="proxima-nova"/>
                <a:hlinkClick r:id="rId2" tooltip="Boundless Anatomy and Physiology"/>
              </a:rPr>
              <a:t>Boundless Anatomy and Physiology</a:t>
            </a:r>
            <a:endParaRPr lang="en-US" sz="3200" b="1" i="0" dirty="0">
              <a:solidFill>
                <a:srgbClr val="1D1D1D"/>
              </a:solidFill>
              <a:effectLst/>
              <a:latin typeface="proxima-nova"/>
            </a:endParaRPr>
          </a:p>
          <a:p>
            <a:pPr algn="l"/>
            <a:r>
              <a:rPr lang="en-US" sz="3200" dirty="0"/>
              <a:t>2</a:t>
            </a:r>
            <a:r>
              <a:rPr lang="en-US" sz="3200" dirty="0">
                <a:hlinkClick r:id="rId3"/>
              </a:rPr>
              <a:t>.</a:t>
            </a:r>
            <a:r>
              <a:rPr lang="en-US" sz="3200" b="0" i="0" dirty="0">
                <a:solidFill>
                  <a:srgbClr val="202124"/>
                </a:solidFill>
                <a:effectLst/>
                <a:latin typeface="consolas" panose="020B0609020204030204" pitchFamily="49" charset="0"/>
                <a:hlinkClick r:id="rId3"/>
              </a:rPr>
              <a:t> </a:t>
            </a:r>
            <a:r>
              <a:rPr lang="en-US" sz="3200" b="1" i="0" dirty="0">
                <a:solidFill>
                  <a:srgbClr val="0070C0"/>
                </a:solidFill>
                <a:effectLst/>
                <a:latin typeface="consolas" panose="020B0609020204030204" pitchFamily="49" charset="0"/>
                <a:hlinkClick r:id="rId3"/>
              </a:rPr>
              <a:t>Bookshelf home</a:t>
            </a:r>
            <a:endParaRPr lang="en-US" sz="3200" b="1" i="0" dirty="0">
              <a:solidFill>
                <a:srgbClr val="0070C0"/>
              </a:solidFill>
              <a:effectLst/>
              <a:latin typeface="consolas" panose="020B0609020204030204" pitchFamily="49" charset="0"/>
            </a:endParaRPr>
          </a:p>
          <a:p>
            <a:pPr algn="l"/>
            <a:r>
              <a:rPr lang="en-US" sz="3200" dirty="0"/>
              <a:t>3. </a:t>
            </a:r>
            <a:r>
              <a:rPr lang="en-US" sz="3200" b="1" dirty="0">
                <a:hlinkClick r:id="rId4"/>
              </a:rPr>
              <a:t>dictionary</a:t>
            </a:r>
            <a:endParaRPr lang="en-US" sz="3200" b="1" dirty="0"/>
          </a:p>
        </p:txBody>
      </p:sp>
    </p:spTree>
    <p:extLst>
      <p:ext uri="{BB962C8B-B14F-4D97-AF65-F5344CB8AC3E}">
        <p14:creationId xmlns:p14="http://schemas.microsoft.com/office/powerpoint/2010/main" val="3917245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DA602F-EDB6-4088-AC28-2613DEA25833}"/>
              </a:ext>
            </a:extLst>
          </p:cNvPr>
          <p:cNvSpPr>
            <a:spLocks noGrp="1"/>
          </p:cNvSpPr>
          <p:nvPr>
            <p:ph idx="1"/>
          </p:nvPr>
        </p:nvSpPr>
        <p:spPr>
          <a:xfrm>
            <a:off x="838200" y="213360"/>
            <a:ext cx="10515600" cy="5963603"/>
          </a:xfrm>
        </p:spPr>
        <p:txBody>
          <a:bodyPr/>
          <a:lstStyle/>
          <a:p>
            <a:r>
              <a:rPr lang="en-US" b="1" dirty="0"/>
              <a:t>615 </a:t>
            </a:r>
            <a:r>
              <a:rPr lang="en-US" b="1" dirty="0" err="1"/>
              <a:t>Fathi</a:t>
            </a:r>
            <a:r>
              <a:rPr lang="en-US" b="1" dirty="0"/>
              <a:t> </a:t>
            </a:r>
            <a:r>
              <a:rPr lang="en-US" b="1" dirty="0" err="1"/>
              <a:t>Rebhi</a:t>
            </a:r>
            <a:r>
              <a:rPr lang="en-US" b="1" dirty="0"/>
              <a:t> Raddad</a:t>
            </a:r>
          </a:p>
          <a:p>
            <a:r>
              <a:rPr lang="en-US" dirty="0"/>
              <a:t>608 Adnan Ahmad </a:t>
            </a:r>
            <a:r>
              <a:rPr lang="en-US" dirty="0" err="1"/>
              <a:t>Qaddura</a:t>
            </a:r>
            <a:endParaRPr lang="en-US" dirty="0"/>
          </a:p>
          <a:p>
            <a:r>
              <a:rPr lang="en-US" dirty="0"/>
              <a:t>605 Abdullah Abd-</a:t>
            </a:r>
            <a:r>
              <a:rPr lang="en-US" dirty="0" err="1"/>
              <a:t>alrahman</a:t>
            </a:r>
            <a:r>
              <a:rPr lang="en-US" dirty="0"/>
              <a:t> </a:t>
            </a:r>
            <a:r>
              <a:rPr lang="en-US" dirty="0" err="1"/>
              <a:t>hleis</a:t>
            </a:r>
            <a:r>
              <a:rPr lang="en-US" dirty="0"/>
              <a:t> </a:t>
            </a:r>
          </a:p>
          <a:p>
            <a:r>
              <a:rPr lang="en-US" dirty="0"/>
              <a:t>606 Abdullah </a:t>
            </a:r>
            <a:r>
              <a:rPr lang="en-US" dirty="0" err="1"/>
              <a:t>labib</a:t>
            </a:r>
            <a:r>
              <a:rPr lang="en-US" dirty="0"/>
              <a:t> Abdullah</a:t>
            </a:r>
          </a:p>
          <a:p>
            <a:r>
              <a:rPr lang="en-US" dirty="0"/>
              <a:t>607 Othman Khaled </a:t>
            </a:r>
            <a:r>
              <a:rPr lang="en-US" dirty="0" err="1"/>
              <a:t>dar</a:t>
            </a:r>
            <a:endParaRPr lang="en-US" dirty="0"/>
          </a:p>
          <a:p>
            <a:r>
              <a:rPr lang="en-US" dirty="0"/>
              <a:t>609 Adi Ammar </a:t>
            </a:r>
            <a:r>
              <a:rPr lang="en-US" dirty="0" err="1"/>
              <a:t>Shahine</a:t>
            </a:r>
            <a:r>
              <a:rPr lang="en-US" dirty="0"/>
              <a:t> </a:t>
            </a:r>
          </a:p>
          <a:p>
            <a:r>
              <a:rPr lang="en-US" dirty="0"/>
              <a:t>611 </a:t>
            </a:r>
            <a:r>
              <a:rPr lang="en-US" dirty="0" err="1"/>
              <a:t>Amro</a:t>
            </a:r>
            <a:r>
              <a:rPr lang="en-US" dirty="0"/>
              <a:t> </a:t>
            </a:r>
            <a:r>
              <a:rPr lang="en-US" dirty="0" err="1"/>
              <a:t>Fareh</a:t>
            </a:r>
            <a:r>
              <a:rPr lang="en-US" dirty="0"/>
              <a:t> </a:t>
            </a:r>
            <a:r>
              <a:rPr lang="en-US" dirty="0" err="1"/>
              <a:t>Saluman</a:t>
            </a:r>
            <a:endParaRPr lang="en-US" dirty="0"/>
          </a:p>
          <a:p>
            <a:r>
              <a:rPr lang="en-US" dirty="0"/>
              <a:t>613 </a:t>
            </a:r>
            <a:r>
              <a:rPr lang="en-US" dirty="0" err="1"/>
              <a:t>Amro</a:t>
            </a:r>
            <a:r>
              <a:rPr lang="en-US" dirty="0"/>
              <a:t> Fuad Ghanem</a:t>
            </a:r>
          </a:p>
          <a:p>
            <a:r>
              <a:rPr lang="en-US" dirty="0"/>
              <a:t>614 Fares Abd-</a:t>
            </a:r>
            <a:r>
              <a:rPr lang="en-US" dirty="0" err="1"/>
              <a:t>almlik</a:t>
            </a:r>
            <a:r>
              <a:rPr lang="en-US" dirty="0"/>
              <a:t> </a:t>
            </a:r>
            <a:r>
              <a:rPr lang="en-US" dirty="0" err="1"/>
              <a:t>Adlan</a:t>
            </a:r>
            <a:endParaRPr lang="en-US" dirty="0"/>
          </a:p>
          <a:p>
            <a:r>
              <a:rPr lang="en-US" dirty="0"/>
              <a:t>612 </a:t>
            </a:r>
            <a:r>
              <a:rPr lang="en-US" dirty="0" err="1"/>
              <a:t>Amro</a:t>
            </a:r>
            <a:r>
              <a:rPr lang="en-US" dirty="0"/>
              <a:t> Abd-</a:t>
            </a:r>
            <a:r>
              <a:rPr lang="en-US" dirty="0" err="1"/>
              <a:t>Alkarem</a:t>
            </a:r>
            <a:r>
              <a:rPr lang="en-US" dirty="0"/>
              <a:t> </a:t>
            </a:r>
            <a:r>
              <a:rPr lang="en-US" dirty="0" err="1"/>
              <a:t>Awwad</a:t>
            </a:r>
            <a:r>
              <a:rPr lang="en-US" dirty="0"/>
              <a:t> </a:t>
            </a:r>
          </a:p>
          <a:p>
            <a:pPr marL="0" indent="0">
              <a:buNone/>
            </a:pPr>
            <a:r>
              <a:rPr lang="en-US" dirty="0"/>
              <a:t> </a:t>
            </a:r>
          </a:p>
          <a:p>
            <a:endParaRPr lang="en-US" dirty="0"/>
          </a:p>
          <a:p>
            <a:endParaRPr lang="en-US" dirty="0"/>
          </a:p>
        </p:txBody>
      </p:sp>
    </p:spTree>
    <p:extLst>
      <p:ext uri="{BB962C8B-B14F-4D97-AF65-F5344CB8AC3E}">
        <p14:creationId xmlns:p14="http://schemas.microsoft.com/office/powerpoint/2010/main" val="406222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BFE3C-64C6-4D79-AD22-A812133BABFA}"/>
              </a:ext>
            </a:extLst>
          </p:cNvPr>
          <p:cNvSpPr>
            <a:spLocks noGrp="1"/>
          </p:cNvSpPr>
          <p:nvPr>
            <p:ph type="ctrTitle"/>
          </p:nvPr>
        </p:nvSpPr>
        <p:spPr>
          <a:xfrm>
            <a:off x="1524000" y="259079"/>
            <a:ext cx="9144000" cy="949643"/>
          </a:xfrm>
        </p:spPr>
        <p:txBody>
          <a:bodyPr/>
          <a:lstStyle/>
          <a:p>
            <a:r>
              <a:rPr lang="en-US" b="1" dirty="0"/>
              <a:t>Body fluid</a:t>
            </a:r>
          </a:p>
        </p:txBody>
      </p:sp>
      <p:sp>
        <p:nvSpPr>
          <p:cNvPr id="3" name="Subtitle 2">
            <a:extLst>
              <a:ext uri="{FF2B5EF4-FFF2-40B4-BE49-F238E27FC236}">
                <a16:creationId xmlns:a16="http://schemas.microsoft.com/office/drawing/2014/main" id="{7B5E4485-C142-4C00-B699-BFC80770D7BD}"/>
              </a:ext>
            </a:extLst>
          </p:cNvPr>
          <p:cNvSpPr>
            <a:spLocks noGrp="1"/>
          </p:cNvSpPr>
          <p:nvPr>
            <p:ph type="subTitle" idx="1"/>
          </p:nvPr>
        </p:nvSpPr>
        <p:spPr>
          <a:xfrm>
            <a:off x="1325880" y="1524000"/>
            <a:ext cx="9540240" cy="4191000"/>
          </a:xfrm>
        </p:spPr>
        <p:txBody>
          <a:bodyPr>
            <a:normAutofit/>
          </a:bodyPr>
          <a:lstStyle/>
          <a:p>
            <a:r>
              <a:rPr lang="en-US" sz="3600" dirty="0"/>
              <a:t>Types of body fluid :</a:t>
            </a:r>
          </a:p>
          <a:p>
            <a:pPr algn="l"/>
            <a:r>
              <a:rPr lang="en-US" sz="3600" dirty="0"/>
              <a:t> 1- serum (plasma)</a:t>
            </a:r>
          </a:p>
          <a:p>
            <a:pPr algn="l"/>
            <a:r>
              <a:rPr lang="en-US" sz="3600" dirty="0"/>
              <a:t> 2- breast milk </a:t>
            </a:r>
          </a:p>
          <a:p>
            <a:pPr algn="l"/>
            <a:r>
              <a:rPr lang="en-US" sz="3600" dirty="0"/>
              <a:t>3- cerebrospinal fluid</a:t>
            </a:r>
          </a:p>
          <a:p>
            <a:pPr algn="l"/>
            <a:r>
              <a:rPr lang="en-US" sz="3600" dirty="0"/>
              <a:t> 4- lacrimal fluid</a:t>
            </a:r>
          </a:p>
          <a:p>
            <a:pPr algn="l"/>
            <a:r>
              <a:rPr lang="en-US" sz="3600" dirty="0"/>
              <a:t> 5- digestive juices</a:t>
            </a:r>
          </a:p>
          <a:p>
            <a:pPr algn="r"/>
            <a:endParaRPr lang="en-US" sz="3600" dirty="0"/>
          </a:p>
        </p:txBody>
      </p:sp>
      <p:sp>
        <p:nvSpPr>
          <p:cNvPr id="4" name="Subtitle 2">
            <a:extLst>
              <a:ext uri="{FF2B5EF4-FFF2-40B4-BE49-F238E27FC236}">
                <a16:creationId xmlns:a16="http://schemas.microsoft.com/office/drawing/2014/main" id="{90499DF2-0DC7-46FB-9DE8-4FDA95667A53}"/>
              </a:ext>
            </a:extLst>
          </p:cNvPr>
          <p:cNvSpPr txBox="1">
            <a:spLocks/>
          </p:cNvSpPr>
          <p:nvPr/>
        </p:nvSpPr>
        <p:spPr>
          <a:xfrm>
            <a:off x="-167640" y="2057400"/>
            <a:ext cx="9144000" cy="38862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3600" dirty="0"/>
              <a:t>6- mucous fluid</a:t>
            </a:r>
          </a:p>
          <a:p>
            <a:pPr algn="r"/>
            <a:r>
              <a:rPr lang="en-US" sz="3600" dirty="0"/>
              <a:t>7- salivary fluid </a:t>
            </a:r>
          </a:p>
          <a:p>
            <a:pPr algn="r"/>
            <a:r>
              <a:rPr lang="en-US" sz="3600" dirty="0"/>
              <a:t>8- urine fluid</a:t>
            </a:r>
          </a:p>
          <a:p>
            <a:pPr algn="r"/>
            <a:r>
              <a:rPr lang="en-US" sz="3600" dirty="0"/>
              <a:t> 9- sweat fluid </a:t>
            </a:r>
          </a:p>
          <a:p>
            <a:pPr algn="r"/>
            <a:r>
              <a:rPr lang="en-US" sz="3600" dirty="0"/>
              <a:t>10- vaginal fluid</a:t>
            </a:r>
          </a:p>
        </p:txBody>
      </p:sp>
    </p:spTree>
    <p:extLst>
      <p:ext uri="{BB962C8B-B14F-4D97-AF65-F5344CB8AC3E}">
        <p14:creationId xmlns:p14="http://schemas.microsoft.com/office/powerpoint/2010/main" val="3686725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39E07-F7D2-476F-A83E-2AC40990DF16}"/>
              </a:ext>
            </a:extLst>
          </p:cNvPr>
          <p:cNvSpPr>
            <a:spLocks noGrp="1"/>
          </p:cNvSpPr>
          <p:nvPr>
            <p:ph type="title"/>
          </p:nvPr>
        </p:nvSpPr>
        <p:spPr>
          <a:xfrm>
            <a:off x="923449" y="0"/>
            <a:ext cx="8510111" cy="859473"/>
          </a:xfrm>
        </p:spPr>
        <p:txBody>
          <a:bodyPr>
            <a:normAutofit/>
          </a:bodyPr>
          <a:lstStyle/>
          <a:p>
            <a:pPr algn="ctr"/>
            <a:r>
              <a:rPr lang="en-US" sz="5400" b="1" dirty="0"/>
              <a:t>serum (plasma)</a:t>
            </a:r>
          </a:p>
        </p:txBody>
      </p:sp>
      <p:sp>
        <p:nvSpPr>
          <p:cNvPr id="4" name="Text Placeholder 3">
            <a:extLst>
              <a:ext uri="{FF2B5EF4-FFF2-40B4-BE49-F238E27FC236}">
                <a16:creationId xmlns:a16="http://schemas.microsoft.com/office/drawing/2014/main" id="{774325DA-7A71-4F0A-9883-5B7261C56921}"/>
              </a:ext>
            </a:extLst>
          </p:cNvPr>
          <p:cNvSpPr>
            <a:spLocks noGrp="1"/>
          </p:cNvSpPr>
          <p:nvPr>
            <p:ph type="body" sz="half" idx="2"/>
          </p:nvPr>
        </p:nvSpPr>
        <p:spPr>
          <a:xfrm>
            <a:off x="199708" y="2118360"/>
            <a:ext cx="10818812" cy="3811588"/>
          </a:xfrm>
        </p:spPr>
        <p:txBody>
          <a:bodyPr>
            <a:normAutofit/>
          </a:bodyPr>
          <a:lstStyle/>
          <a:p>
            <a:r>
              <a:rPr lang="en-US" sz="3200" dirty="0"/>
              <a:t>It is the component that is not considered a blood cell (blood serum does not contain white or red blood cells) . Functionally, serum is a necessary factor in the self-renewal of fetal stem cells in combination with the leukemia inhibitory factor. It is also used for diagnostic or therapeutic purposes.</a:t>
            </a:r>
          </a:p>
        </p:txBody>
      </p:sp>
      <p:pic>
        <p:nvPicPr>
          <p:cNvPr id="6" name="Picture 5" descr="A picture containing container, glass&#10;&#10;Description automatically generated">
            <a:extLst>
              <a:ext uri="{FF2B5EF4-FFF2-40B4-BE49-F238E27FC236}">
                <a16:creationId xmlns:a16="http://schemas.microsoft.com/office/drawing/2014/main" id="{C28C095E-B316-4D44-92AF-A48EB126EC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5750" y="3916679"/>
            <a:ext cx="4286250" cy="2941321"/>
          </a:xfrm>
          <a:prstGeom prst="rect">
            <a:avLst/>
          </a:prstGeom>
        </p:spPr>
      </p:pic>
    </p:spTree>
    <p:extLst>
      <p:ext uri="{BB962C8B-B14F-4D97-AF65-F5344CB8AC3E}">
        <p14:creationId xmlns:p14="http://schemas.microsoft.com/office/powerpoint/2010/main" val="2474139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CD9B8-1927-49E6-AB39-CC47318BF4F0}"/>
              </a:ext>
            </a:extLst>
          </p:cNvPr>
          <p:cNvSpPr>
            <a:spLocks noGrp="1"/>
          </p:cNvSpPr>
          <p:nvPr>
            <p:ph type="ctrTitle"/>
          </p:nvPr>
        </p:nvSpPr>
        <p:spPr>
          <a:xfrm>
            <a:off x="1417320" y="0"/>
            <a:ext cx="9144000" cy="1056957"/>
          </a:xfrm>
        </p:spPr>
        <p:txBody>
          <a:bodyPr>
            <a:normAutofit/>
          </a:bodyPr>
          <a:lstStyle/>
          <a:p>
            <a:r>
              <a:rPr lang="en-US" sz="5400" b="1" dirty="0"/>
              <a:t>breast milk</a:t>
            </a:r>
          </a:p>
        </p:txBody>
      </p:sp>
      <p:sp>
        <p:nvSpPr>
          <p:cNvPr id="3" name="Subtitle 2">
            <a:extLst>
              <a:ext uri="{FF2B5EF4-FFF2-40B4-BE49-F238E27FC236}">
                <a16:creationId xmlns:a16="http://schemas.microsoft.com/office/drawing/2014/main" id="{CFF9D881-92D0-442F-9670-3D91E2F43D6F}"/>
              </a:ext>
            </a:extLst>
          </p:cNvPr>
          <p:cNvSpPr>
            <a:spLocks noGrp="1"/>
          </p:cNvSpPr>
          <p:nvPr>
            <p:ph type="subTitle" idx="1"/>
          </p:nvPr>
        </p:nvSpPr>
        <p:spPr>
          <a:xfrm>
            <a:off x="472440" y="1056957"/>
            <a:ext cx="10195560" cy="3774123"/>
          </a:xfrm>
        </p:spPr>
        <p:txBody>
          <a:bodyPr>
            <a:noAutofit/>
          </a:bodyPr>
          <a:lstStyle/>
          <a:p>
            <a:pPr algn="l"/>
            <a:r>
              <a:rPr lang="en-US" sz="3200" dirty="0"/>
              <a:t>It is the main source of nourishment for the infant before it is able to eat and digest foods and other nutrients. Breastfeeding provides health benefits to the mother. It helps the uterus return to its normal size, reduces bleeding, and also helps the mother return to her pre-pregnancy weight. Breastfeeding also reduces the risk of breast cancer. It also reduces the incidence of some types of cancer, such as childhood leukemia, as it reduces the risk of diabetes, the risk of asthma and eczema in childhood and also reduces dental problems</a:t>
            </a:r>
          </a:p>
        </p:txBody>
      </p:sp>
      <p:pic>
        <p:nvPicPr>
          <p:cNvPr id="5" name="Picture 4" descr="A couple of glasses with liquid in them&#10;&#10;Description automatically generated with low confidence">
            <a:extLst>
              <a:ext uri="{FF2B5EF4-FFF2-40B4-BE49-F238E27FC236}">
                <a16:creationId xmlns:a16="http://schemas.microsoft.com/office/drawing/2014/main" id="{F0A62F15-989E-4B5E-B967-5AB2AE1F03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5029200"/>
            <a:ext cx="6629400" cy="2011680"/>
          </a:xfrm>
          <a:prstGeom prst="rect">
            <a:avLst/>
          </a:prstGeom>
        </p:spPr>
      </p:pic>
      <p:sp>
        <p:nvSpPr>
          <p:cNvPr id="6" name="Rectangle 5">
            <a:extLst>
              <a:ext uri="{FF2B5EF4-FFF2-40B4-BE49-F238E27FC236}">
                <a16:creationId xmlns:a16="http://schemas.microsoft.com/office/drawing/2014/main" id="{3CB36E69-3199-434D-85B8-C715BEB016A9}"/>
              </a:ext>
            </a:extLst>
          </p:cNvPr>
          <p:cNvSpPr/>
          <p:nvPr/>
        </p:nvSpPr>
        <p:spPr>
          <a:xfrm>
            <a:off x="4556760" y="5791200"/>
            <a:ext cx="1432560" cy="59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Cow milk</a:t>
            </a:r>
          </a:p>
        </p:txBody>
      </p:sp>
      <p:sp>
        <p:nvSpPr>
          <p:cNvPr id="7" name="Rectangle 6">
            <a:extLst>
              <a:ext uri="{FF2B5EF4-FFF2-40B4-BE49-F238E27FC236}">
                <a16:creationId xmlns:a16="http://schemas.microsoft.com/office/drawing/2014/main" id="{9ED348BA-D2C0-4EAA-91E9-9AF0C9C6F3E8}"/>
              </a:ext>
            </a:extLst>
          </p:cNvPr>
          <p:cNvSpPr/>
          <p:nvPr/>
        </p:nvSpPr>
        <p:spPr>
          <a:xfrm>
            <a:off x="7802880" y="5684520"/>
            <a:ext cx="1432560" cy="59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Human milk</a:t>
            </a:r>
          </a:p>
        </p:txBody>
      </p:sp>
    </p:spTree>
    <p:extLst>
      <p:ext uri="{BB962C8B-B14F-4D97-AF65-F5344CB8AC3E}">
        <p14:creationId xmlns:p14="http://schemas.microsoft.com/office/powerpoint/2010/main" val="3231825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B1BFE-7225-4C46-BB7E-A506F04A4020}"/>
              </a:ext>
            </a:extLst>
          </p:cNvPr>
          <p:cNvSpPr>
            <a:spLocks noGrp="1"/>
          </p:cNvSpPr>
          <p:nvPr>
            <p:ph type="ctrTitle"/>
          </p:nvPr>
        </p:nvSpPr>
        <p:spPr>
          <a:xfrm>
            <a:off x="1188720" y="1"/>
            <a:ext cx="9144000" cy="868680"/>
          </a:xfrm>
        </p:spPr>
        <p:txBody>
          <a:bodyPr>
            <a:normAutofit/>
          </a:bodyPr>
          <a:lstStyle/>
          <a:p>
            <a:r>
              <a:rPr lang="en-US" sz="5400" b="1" dirty="0"/>
              <a:t>cerebrospinal fluid</a:t>
            </a:r>
          </a:p>
        </p:txBody>
      </p:sp>
      <p:sp>
        <p:nvSpPr>
          <p:cNvPr id="3" name="Subtitle 2">
            <a:extLst>
              <a:ext uri="{FF2B5EF4-FFF2-40B4-BE49-F238E27FC236}">
                <a16:creationId xmlns:a16="http://schemas.microsoft.com/office/drawing/2014/main" id="{95809D24-415D-448D-872C-0F8297217E73}"/>
              </a:ext>
            </a:extLst>
          </p:cNvPr>
          <p:cNvSpPr>
            <a:spLocks noGrp="1"/>
          </p:cNvSpPr>
          <p:nvPr>
            <p:ph type="subTitle" idx="1"/>
          </p:nvPr>
        </p:nvSpPr>
        <p:spPr>
          <a:xfrm>
            <a:off x="411480" y="1264920"/>
            <a:ext cx="9174480" cy="4053840"/>
          </a:xfrm>
        </p:spPr>
        <p:txBody>
          <a:bodyPr>
            <a:normAutofit/>
          </a:bodyPr>
          <a:lstStyle/>
          <a:p>
            <a:pPr algn="l"/>
            <a:r>
              <a:rPr lang="en-US" sz="3200" dirty="0"/>
              <a:t>It is a clear, colorless body fluid found in the brain and spinal cord. The cerebrospinal fluid acts as a cushion or protector for the brain, providing a basic mechanical and immune protection to protect the brain inside the skull, and cerebrospinal fluid plays a vital role in cerebral self-regulation of cerebral blood flow</a:t>
            </a:r>
          </a:p>
        </p:txBody>
      </p:sp>
      <p:pic>
        <p:nvPicPr>
          <p:cNvPr id="5" name="Picture 4" descr="A picture containing text&#10;&#10;Description automatically generated">
            <a:extLst>
              <a:ext uri="{FF2B5EF4-FFF2-40B4-BE49-F238E27FC236}">
                <a16:creationId xmlns:a16="http://schemas.microsoft.com/office/drawing/2014/main" id="{B74A3B9A-E502-4067-9167-6F554A8A86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1507" y="3878580"/>
            <a:ext cx="3940493" cy="2979420"/>
          </a:xfrm>
          <a:prstGeom prst="rect">
            <a:avLst/>
          </a:prstGeom>
        </p:spPr>
      </p:pic>
    </p:spTree>
    <p:extLst>
      <p:ext uri="{BB962C8B-B14F-4D97-AF65-F5344CB8AC3E}">
        <p14:creationId xmlns:p14="http://schemas.microsoft.com/office/powerpoint/2010/main" val="32323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463F-CFD0-4EEF-B59B-7F53FA69B86E}"/>
              </a:ext>
            </a:extLst>
          </p:cNvPr>
          <p:cNvSpPr>
            <a:spLocks noGrp="1"/>
          </p:cNvSpPr>
          <p:nvPr>
            <p:ph type="ctrTitle"/>
          </p:nvPr>
        </p:nvSpPr>
        <p:spPr>
          <a:xfrm>
            <a:off x="1112520" y="1"/>
            <a:ext cx="9144000" cy="960120"/>
          </a:xfrm>
        </p:spPr>
        <p:txBody>
          <a:bodyPr>
            <a:normAutofit/>
          </a:bodyPr>
          <a:lstStyle/>
          <a:p>
            <a:r>
              <a:rPr lang="en-US" sz="5400" b="1" dirty="0"/>
              <a:t>lacrimal fluid</a:t>
            </a:r>
          </a:p>
        </p:txBody>
      </p:sp>
      <p:sp>
        <p:nvSpPr>
          <p:cNvPr id="3" name="Subtitle 2">
            <a:extLst>
              <a:ext uri="{FF2B5EF4-FFF2-40B4-BE49-F238E27FC236}">
                <a16:creationId xmlns:a16="http://schemas.microsoft.com/office/drawing/2014/main" id="{DBB202DD-0183-41EF-9DB3-956BC7FB27EC}"/>
              </a:ext>
            </a:extLst>
          </p:cNvPr>
          <p:cNvSpPr>
            <a:spLocks noGrp="1"/>
          </p:cNvSpPr>
          <p:nvPr>
            <p:ph type="subTitle" idx="1"/>
          </p:nvPr>
        </p:nvSpPr>
        <p:spPr>
          <a:xfrm>
            <a:off x="579120" y="1417320"/>
            <a:ext cx="10088880" cy="3840480"/>
          </a:xfrm>
        </p:spPr>
        <p:txBody>
          <a:bodyPr>
            <a:normAutofit/>
          </a:bodyPr>
          <a:lstStyle/>
          <a:p>
            <a:pPr algn="l"/>
            <a:r>
              <a:rPr lang="en-US" sz="3200" dirty="0"/>
              <a:t>It is a liquid resulting from the processes of production, exfoliation and shedding to clean the eye. It helps protect against germs, and it also helps to express the extent to which a person is affected in situations, as it does not indicate sadness, but rather the severity of vulnerability. </a:t>
            </a:r>
          </a:p>
        </p:txBody>
      </p:sp>
      <p:pic>
        <p:nvPicPr>
          <p:cNvPr id="5" name="Picture 4" descr="Diagram&#10;&#10;Description automatically generated">
            <a:extLst>
              <a:ext uri="{FF2B5EF4-FFF2-40B4-BE49-F238E27FC236}">
                <a16:creationId xmlns:a16="http://schemas.microsoft.com/office/drawing/2014/main" id="{07170CAF-8C1A-4F57-A231-9D8152FAEE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8080" y="3718560"/>
            <a:ext cx="4526280" cy="3139440"/>
          </a:xfrm>
          <a:prstGeom prst="rect">
            <a:avLst/>
          </a:prstGeom>
        </p:spPr>
      </p:pic>
    </p:spTree>
    <p:extLst>
      <p:ext uri="{BB962C8B-B14F-4D97-AF65-F5344CB8AC3E}">
        <p14:creationId xmlns:p14="http://schemas.microsoft.com/office/powerpoint/2010/main" val="3192586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30224-75E4-486D-9A34-8FED7EE30724}"/>
              </a:ext>
            </a:extLst>
          </p:cNvPr>
          <p:cNvSpPr>
            <a:spLocks noGrp="1"/>
          </p:cNvSpPr>
          <p:nvPr>
            <p:ph type="title"/>
          </p:nvPr>
        </p:nvSpPr>
        <p:spPr/>
        <p:txBody>
          <a:bodyPr>
            <a:normAutofit/>
          </a:bodyPr>
          <a:lstStyle/>
          <a:p>
            <a:pPr algn="ctr"/>
            <a:r>
              <a:rPr lang="en-US" sz="5400" b="1" dirty="0"/>
              <a:t>digestive juices</a:t>
            </a:r>
          </a:p>
        </p:txBody>
      </p:sp>
      <p:sp>
        <p:nvSpPr>
          <p:cNvPr id="3" name="Content Placeholder 2">
            <a:extLst>
              <a:ext uri="{FF2B5EF4-FFF2-40B4-BE49-F238E27FC236}">
                <a16:creationId xmlns:a16="http://schemas.microsoft.com/office/drawing/2014/main" id="{6E44A8A1-3B8C-4D72-A912-3E172F513421}"/>
              </a:ext>
            </a:extLst>
          </p:cNvPr>
          <p:cNvSpPr>
            <a:spLocks noGrp="1"/>
          </p:cNvSpPr>
          <p:nvPr>
            <p:ph idx="1"/>
          </p:nvPr>
        </p:nvSpPr>
        <p:spPr/>
        <p:txBody>
          <a:bodyPr>
            <a:normAutofit/>
          </a:bodyPr>
          <a:lstStyle/>
          <a:p>
            <a:r>
              <a:rPr lang="en-US" sz="3200" dirty="0"/>
              <a:t>They are fluids secreted at the level of the digestive tube by open glands. They also consist of water, mineral salts, mucus, enzymes and acids. It breaks down the size of food pieces and proteins, and kills most of the bacteria that leak with food into the stomach, and it protects the stomach wall from HCL acid.</a:t>
            </a:r>
          </a:p>
        </p:txBody>
      </p:sp>
      <p:pic>
        <p:nvPicPr>
          <p:cNvPr id="5" name="Picture 4" descr="Diagram&#10;&#10;Description automatically generated">
            <a:extLst>
              <a:ext uri="{FF2B5EF4-FFF2-40B4-BE49-F238E27FC236}">
                <a16:creationId xmlns:a16="http://schemas.microsoft.com/office/drawing/2014/main" id="{FFB74203-FC3B-44A3-9C53-01B6F4E110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6575" y="4267200"/>
            <a:ext cx="5305425" cy="2590800"/>
          </a:xfrm>
          <a:prstGeom prst="rect">
            <a:avLst/>
          </a:prstGeom>
        </p:spPr>
      </p:pic>
    </p:spTree>
    <p:extLst>
      <p:ext uri="{BB962C8B-B14F-4D97-AF65-F5344CB8AC3E}">
        <p14:creationId xmlns:p14="http://schemas.microsoft.com/office/powerpoint/2010/main" val="3249882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5F51F-D942-465E-B7EE-8B204B9B2245}"/>
              </a:ext>
            </a:extLst>
          </p:cNvPr>
          <p:cNvSpPr>
            <a:spLocks noGrp="1"/>
          </p:cNvSpPr>
          <p:nvPr>
            <p:ph type="title"/>
          </p:nvPr>
        </p:nvSpPr>
        <p:spPr/>
        <p:txBody>
          <a:bodyPr>
            <a:normAutofit/>
          </a:bodyPr>
          <a:lstStyle/>
          <a:p>
            <a:pPr algn="ctr"/>
            <a:r>
              <a:rPr lang="en-US" sz="5400" b="1" dirty="0"/>
              <a:t>mucous fluid</a:t>
            </a:r>
          </a:p>
        </p:txBody>
      </p:sp>
      <p:sp>
        <p:nvSpPr>
          <p:cNvPr id="3" name="Content Placeholder 2">
            <a:extLst>
              <a:ext uri="{FF2B5EF4-FFF2-40B4-BE49-F238E27FC236}">
                <a16:creationId xmlns:a16="http://schemas.microsoft.com/office/drawing/2014/main" id="{5C4A5268-C742-4EF4-825E-39AC10B86968}"/>
              </a:ext>
            </a:extLst>
          </p:cNvPr>
          <p:cNvSpPr>
            <a:spLocks noGrp="1"/>
          </p:cNvSpPr>
          <p:nvPr>
            <p:ph idx="1"/>
          </p:nvPr>
        </p:nvSpPr>
        <p:spPr/>
        <p:txBody>
          <a:bodyPr>
            <a:normAutofit/>
          </a:bodyPr>
          <a:lstStyle/>
          <a:p>
            <a:r>
              <a:rPr lang="en-US" sz="3200" dirty="0"/>
              <a:t>It is a slippery secretion produced by the mucous membrane and covered with it that includes antiseptic enzymes. This mucus helps protect the epithelium of the respiratory tract and protects against infection from fungi and bacteria. </a:t>
            </a:r>
          </a:p>
        </p:txBody>
      </p:sp>
    </p:spTree>
    <p:extLst>
      <p:ext uri="{BB962C8B-B14F-4D97-AF65-F5344CB8AC3E}">
        <p14:creationId xmlns:p14="http://schemas.microsoft.com/office/powerpoint/2010/main" val="3702163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2AFA2-75A5-4C0A-8806-3CA824810972}"/>
              </a:ext>
            </a:extLst>
          </p:cNvPr>
          <p:cNvSpPr>
            <a:spLocks noGrp="1"/>
          </p:cNvSpPr>
          <p:nvPr>
            <p:ph type="title"/>
          </p:nvPr>
        </p:nvSpPr>
        <p:spPr/>
        <p:txBody>
          <a:bodyPr>
            <a:normAutofit/>
          </a:bodyPr>
          <a:lstStyle/>
          <a:p>
            <a:pPr algn="ctr"/>
            <a:r>
              <a:rPr lang="en-US" sz="5400" b="1" dirty="0"/>
              <a:t>salivary fluid</a:t>
            </a:r>
          </a:p>
        </p:txBody>
      </p:sp>
      <p:sp>
        <p:nvSpPr>
          <p:cNvPr id="3" name="Content Placeholder 2">
            <a:extLst>
              <a:ext uri="{FF2B5EF4-FFF2-40B4-BE49-F238E27FC236}">
                <a16:creationId xmlns:a16="http://schemas.microsoft.com/office/drawing/2014/main" id="{B64F36CD-9C6E-47A0-B030-694E75DADE01}"/>
              </a:ext>
            </a:extLst>
          </p:cNvPr>
          <p:cNvSpPr>
            <a:spLocks noGrp="1"/>
          </p:cNvSpPr>
          <p:nvPr>
            <p:ph idx="1"/>
          </p:nvPr>
        </p:nvSpPr>
        <p:spPr>
          <a:xfrm>
            <a:off x="731520" y="1459865"/>
            <a:ext cx="10515600" cy="3386455"/>
          </a:xfrm>
        </p:spPr>
        <p:txBody>
          <a:bodyPr>
            <a:noAutofit/>
          </a:bodyPr>
          <a:lstStyle/>
          <a:p>
            <a:r>
              <a:rPr lang="en-US" sz="3200" dirty="0"/>
              <a:t>It is a liquid substance that contains water, ionic compounds, viscous substances, glycoproteins, enzymes, bacterial substances, and antibacterial substances. It performs the first stage of digestion and also analyzes the parts of food that get stuck in the cracks of the teeth, which works to protect the teeth from bacterial caries. Saliva facilitates the process of swallowing and the sliding of food through the esophagus, and saliva protects the internal surfaces that cover the wall of the mouth and </a:t>
            </a:r>
            <a:endParaRPr lang="ar-SA" sz="3200" dirty="0"/>
          </a:p>
          <a:p>
            <a:pPr marL="0" indent="0">
              <a:buNone/>
            </a:pPr>
            <a:r>
              <a:rPr lang="en-US" sz="3200" dirty="0"/>
              <a:t>prevents it from drying out.</a:t>
            </a:r>
          </a:p>
        </p:txBody>
      </p:sp>
      <p:pic>
        <p:nvPicPr>
          <p:cNvPr id="5" name="Picture 4" descr="Diagram&#10;&#10;Description automatically generated">
            <a:extLst>
              <a:ext uri="{FF2B5EF4-FFF2-40B4-BE49-F238E27FC236}">
                <a16:creationId xmlns:a16="http://schemas.microsoft.com/office/drawing/2014/main" id="{FD112971-9F2C-4F61-AC64-A73656F1C9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4967" y="5044440"/>
            <a:ext cx="2927033" cy="1661160"/>
          </a:xfrm>
          <a:prstGeom prst="rect">
            <a:avLst/>
          </a:prstGeom>
        </p:spPr>
      </p:pic>
    </p:spTree>
    <p:extLst>
      <p:ext uri="{BB962C8B-B14F-4D97-AF65-F5344CB8AC3E}">
        <p14:creationId xmlns:p14="http://schemas.microsoft.com/office/powerpoint/2010/main" val="36036740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916</Words>
  <Application>Microsoft Office PowerPoint</Application>
  <PresentationFormat>Widescreen</PresentationFormat>
  <Paragraphs>63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consolas</vt:lpstr>
      <vt:lpstr>proxima-nova</vt:lpstr>
      <vt:lpstr>Office Theme</vt:lpstr>
      <vt:lpstr>Body fluid </vt:lpstr>
      <vt:lpstr>Body fluid</vt:lpstr>
      <vt:lpstr>serum (plasma)</vt:lpstr>
      <vt:lpstr>breast milk</vt:lpstr>
      <vt:lpstr>cerebrospinal fluid</vt:lpstr>
      <vt:lpstr>lacrimal fluid</vt:lpstr>
      <vt:lpstr>digestive juices</vt:lpstr>
      <vt:lpstr>mucous fluid</vt:lpstr>
      <vt:lpstr>salivary fluid</vt:lpstr>
      <vt:lpstr>urine fluid</vt:lpstr>
      <vt:lpstr>sweat fluid</vt:lpstr>
      <vt:lpstr>vaginal fluid</vt:lpstr>
      <vt:lpstr>Functions</vt:lpstr>
      <vt:lpstr>disease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Body fluid </dc:title>
  <dc:creator>mohmmad raddad</dc:creator>
  <cp:lastModifiedBy>mohmmad raddad</cp:lastModifiedBy>
  <cp:revision>6</cp:revision>
  <dcterms:created xsi:type="dcterms:W3CDTF">2021-12-04T21:17:26Z</dcterms:created>
  <dcterms:modified xsi:type="dcterms:W3CDTF">2021-12-04T22:08:08Z</dcterms:modified>
</cp:coreProperties>
</file>