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7" r:id="rId7"/>
    <p:sldId id="262" r:id="rId8"/>
    <p:sldId id="263" r:id="rId9"/>
    <p:sldId id="266" r:id="rId10"/>
    <p:sldId id="276" r:id="rId11"/>
    <p:sldId id="267" r:id="rId12"/>
    <p:sldId id="268" r:id="rId13"/>
    <p:sldId id="29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4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0777" y="5994400"/>
            <a:ext cx="586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Simple Contact Management System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06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913" y="2294032"/>
            <a:ext cx="5027269" cy="42394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34521" y="6379635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Simple Contact Management System</a:t>
            </a:r>
            <a:endParaRPr lang="en-US" sz="14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3206194" y="990600"/>
            <a:ext cx="5697618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4521" y="6379635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Simple Contact Management System</a:t>
            </a:r>
            <a:endParaRPr lang="en-US" sz="14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3206194" y="990600"/>
            <a:ext cx="5697618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360" y="2316967"/>
            <a:ext cx="4708458" cy="45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81830" y="1001486"/>
            <a:ext cx="3239770" cy="742841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4521" y="6379635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Simple Contact Management System</a:t>
            </a:r>
            <a:endParaRPr lang="en-US" sz="1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8972" y="2612572"/>
            <a:ext cx="11408228" cy="3497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tried our best to built a best contact management system, though we faced many problem.</a:t>
            </a:r>
          </a:p>
          <a:p>
            <a:r>
              <a:rPr lang="en-US" sz="3200" dirty="0" smtClean="0"/>
              <a:t>The storage size of the system is not dynamic.</a:t>
            </a:r>
          </a:p>
          <a:p>
            <a:r>
              <a:rPr lang="en-US" sz="3200" dirty="0" smtClean="0"/>
              <a:t>The system is not well decorated with graphical decoration.</a:t>
            </a:r>
          </a:p>
        </p:txBody>
      </p:sp>
    </p:spTree>
    <p:extLst>
      <p:ext uri="{BB962C8B-B14F-4D97-AF65-F5344CB8AC3E}">
        <p14:creationId xmlns:p14="http://schemas.microsoft.com/office/powerpoint/2010/main" val="12866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905" y="2908299"/>
            <a:ext cx="10572589" cy="314415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Building a mobile application.</a:t>
            </a:r>
          </a:p>
          <a:p>
            <a:r>
              <a:rPr lang="en-US" sz="3200" dirty="0" smtClean="0"/>
              <a:t>Adding a free live chatting option for the users.</a:t>
            </a:r>
          </a:p>
          <a:p>
            <a:r>
              <a:rPr lang="en-US" sz="3200" dirty="0" smtClean="0"/>
              <a:t>Connect this application to cloud storage system.</a:t>
            </a:r>
          </a:p>
          <a:p>
            <a:r>
              <a:rPr lang="en-US" sz="3200" dirty="0" smtClean="0"/>
              <a:t>Adding a map to the application.</a:t>
            </a:r>
          </a:p>
          <a:p>
            <a:r>
              <a:rPr lang="en-US" sz="3200" dirty="0" smtClean="0"/>
              <a:t>Adding eye catchy graphics.</a:t>
            </a:r>
            <a:endParaRPr lang="en-US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48001" y="928914"/>
            <a:ext cx="4386399" cy="7428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gray">
          <a:xfrm>
            <a:off x="4208787" y="4136571"/>
            <a:ext cx="3367670" cy="7969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Thank You!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4521" y="6379635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Simple Contact Management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75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907494" y="6108887"/>
            <a:ext cx="406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3D6C4-4840-40CC-AC84-17E24B3B7BDE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ade Gothic LT Pro" panose="020B05030403030200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LT Pro" panose="020B05030403030200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0865" y="2788426"/>
            <a:ext cx="638113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pPr>
            <a:r>
              <a:rPr lang="en-US" sz="2800" b="1" u="sng" noProof="0" dirty="0" smtClean="0">
                <a:latin typeface="Calibri" panose="020F0502020204030204" pitchFamily="34" charset="0"/>
                <a:cs typeface="Calibri" panose="020F0502020204030204" pitchFamily="34" charset="0"/>
              </a:rPr>
              <a:t>Submitted by</a:t>
            </a: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ct val="125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Sabbir Ahmed (ID: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17183103004)</a:t>
            </a:r>
          </a:p>
          <a:p>
            <a:pPr marL="342900" lvl="0" indent="-342900">
              <a:lnSpc>
                <a:spcPct val="150000"/>
              </a:lnSpc>
              <a:buSzPct val="125000"/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Rakibul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Ahasan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17183103022)</a:t>
            </a:r>
          </a:p>
          <a:p>
            <a:pPr marL="342900" lvl="0" indent="-342900">
              <a:lnSpc>
                <a:spcPct val="150000"/>
              </a:lnSpc>
              <a:buSzPct val="125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Sk. Abu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Hanif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(ID:17183103043)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Intake-39 (section-1)</a:t>
            </a:r>
            <a:endParaRPr lang="en-US" sz="2000" noProof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638" y="2372427"/>
            <a:ext cx="6005383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457200">
              <a:spcBef>
                <a:spcPts val="1000"/>
              </a:spcBef>
              <a:buClr>
                <a:srgbClr val="6AAC90"/>
              </a:buClr>
              <a:buSzPct val="80000"/>
            </a:pPr>
            <a:endParaRPr lang="en-US" sz="28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defTabSz="457200">
              <a:lnSpc>
                <a:spcPct val="150000"/>
              </a:lnSpc>
              <a:spcBef>
                <a:spcPts val="1000"/>
              </a:spcBef>
              <a:buClr>
                <a:srgbClr val="6AAC90"/>
              </a:buClr>
              <a:buSzPct val="80000"/>
            </a:pP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Rabbi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(BUBT)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457200">
              <a:lnSpc>
                <a:spcPct val="150000"/>
              </a:lnSpc>
              <a:spcBef>
                <a:spcPts val="1000"/>
              </a:spcBef>
              <a:buClr>
                <a:srgbClr val="6AAC90"/>
              </a:buClr>
              <a:buSzPct val="80000"/>
            </a:pPr>
            <a:r>
              <a:rPr lang="en-US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9251" y="5817638"/>
            <a:ext cx="7364362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Dept.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Science and Engineering </a:t>
            </a:r>
          </a:p>
        </p:txBody>
      </p:sp>
      <p:sp>
        <p:nvSpPr>
          <p:cNvPr id="2" name="Rectangle 1"/>
          <p:cNvSpPr/>
          <p:nvPr/>
        </p:nvSpPr>
        <p:spPr>
          <a:xfrm>
            <a:off x="972687" y="534828"/>
            <a:ext cx="10019071" cy="1363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87" y="509976"/>
            <a:ext cx="10019071" cy="136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2">
            <a:extLst>
              <a:ext uri="{FF2B5EF4-FFF2-40B4-BE49-F238E27FC236}">
                <a16:creationId xmlns:a16="http://schemas.microsoft.com/office/drawing/2014/main" xmlns="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772" y="2265218"/>
            <a:ext cx="5663047" cy="4592782"/>
          </a:xfrm>
        </p:spPr>
        <p:txBody>
          <a:bodyPr>
            <a:normAutofit fontScale="92500" lnSpcReduction="10000"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 requirements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  <a:endParaRPr lang="en-GB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832" y="1027869"/>
            <a:ext cx="2778666" cy="590931"/>
          </a:xfrm>
        </p:spPr>
        <p:txBody>
          <a:bodyPr/>
          <a:lstStyle/>
          <a:p>
            <a:pPr algn="ctr"/>
            <a:r>
              <a:rPr lang="en-US" spc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4521" y="6379635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Simple Contact Management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34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2">
            <a:extLst>
              <a:ext uri="{FF2B5EF4-FFF2-40B4-BE49-F238E27FC236}">
                <a16:creationId xmlns:a16="http://schemas.microsoft.com/office/drawing/2014/main" xmlns="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56" y="2318942"/>
            <a:ext cx="10849187" cy="4368470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simple contact management system is an automated version of phonebook Application system. </a:t>
            </a:r>
          </a:p>
          <a:p>
            <a:pPr lvl="0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store detail contact information of a person easily using this application.</a:t>
            </a:r>
          </a:p>
          <a:p>
            <a:pPr lvl="0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is developed by using only C language.</a:t>
            </a:r>
          </a:p>
          <a:p>
            <a:pPr marL="0" lvl="0" indent="0">
              <a:buNone/>
            </a:pP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23576" y="945987"/>
            <a:ext cx="3407931" cy="590931"/>
          </a:xfrm>
        </p:spPr>
        <p:txBody>
          <a:bodyPr/>
          <a:lstStyle/>
          <a:p>
            <a:pPr algn="ctr"/>
            <a:r>
              <a:rPr lang="en-US" spc="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4521" y="6379635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Simple Contact Management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4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2">
            <a:extLst>
              <a:ext uri="{FF2B5EF4-FFF2-40B4-BE49-F238E27FC236}">
                <a16:creationId xmlns:a16="http://schemas.microsoft.com/office/drawing/2014/main" xmlns="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918" y="2514900"/>
            <a:ext cx="5891645" cy="3771217"/>
          </a:xfrm>
        </p:spPr>
        <p:txBody>
          <a:bodyPr>
            <a:normAutofit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Proper security.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 number validation.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 number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validation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validation.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Searching contact using various entity.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16101" y="972711"/>
            <a:ext cx="4509144" cy="108952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b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4521" y="6379635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Simple Contact Management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42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06386" y="879028"/>
            <a:ext cx="4509144" cy="108952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4521" y="6379635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Simple Contact Management System</a:t>
            </a:r>
            <a:endParaRPr lang="en-US" sz="1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603500"/>
            <a:ext cx="10572589" cy="34163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 some lacking's in so called contact application used by people around us.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Those application can’t confirm the validity of the mobile number or email address which was listed by the user.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There is no encrypted password protected system in so called contact application.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They can’t search contacts by a particular area, name address or any other entity.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55126" y="1143470"/>
            <a:ext cx="3094017" cy="646331"/>
          </a:xfrm>
        </p:spPr>
        <p:txBody>
          <a:bodyPr/>
          <a:lstStyle/>
          <a:p>
            <a:pPr algn="ctr"/>
            <a:r>
              <a:rPr lang="en-US" sz="4000" spc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1171" y="2378504"/>
            <a:ext cx="10644472" cy="43191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solve those features which are not available to so called contact application: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Protecting the application with encrypted password.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Notifying the user if the mobile number or email address is invalid.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Searching a contact using a particular entity.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4521" y="6379635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Simple Contact Management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8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6393" y="939381"/>
            <a:ext cx="10177153" cy="1043799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RECQUIREMENT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21807" y="2417988"/>
            <a:ext cx="7646323" cy="411553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  <a:endParaRPr lang="en-US" sz="3200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XP or letter operating system.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CodeBlocks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Ram : Minimum 512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4521" y="6379635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Simple Contact Management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08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54537" y="990600"/>
            <a:ext cx="5697618" cy="590931"/>
          </a:xfrm>
        </p:spPr>
        <p:txBody>
          <a:bodyPr/>
          <a:lstStyle/>
          <a:p>
            <a:r>
              <a:rPr lang="en-US" spc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Flowchart: Connector 35"/>
          <p:cNvSpPr>
            <a:spLocks noChangeArrowheads="1"/>
          </p:cNvSpPr>
          <p:nvPr/>
        </p:nvSpPr>
        <p:spPr bwMode="auto">
          <a:xfrm>
            <a:off x="1990303" y="3378056"/>
            <a:ext cx="719824" cy="737419"/>
          </a:xfrm>
          <a:prstGeom prst="flowChartConnector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flipH="1">
            <a:off x="2340077" y="4096712"/>
            <a:ext cx="923" cy="121584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H="1">
            <a:off x="1986115" y="5303704"/>
            <a:ext cx="347901" cy="70693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>
            <a:off x="2350525" y="5312286"/>
            <a:ext cx="373010" cy="639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 flipV="1">
            <a:off x="1927428" y="4262678"/>
            <a:ext cx="845574" cy="983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Flowchart: Connector 37"/>
          <p:cNvSpPr>
            <a:spLocks noChangeArrowheads="1"/>
          </p:cNvSpPr>
          <p:nvPr/>
        </p:nvSpPr>
        <p:spPr bwMode="auto">
          <a:xfrm>
            <a:off x="6646605" y="2539855"/>
            <a:ext cx="2320414" cy="845573"/>
          </a:xfrm>
          <a:prstGeom prst="flowChartConnector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latin typeface="+mj-lt"/>
                <a:cs typeface="Times New Roman" panose="02020603050405020304" pitchFamily="18" charset="0"/>
              </a:rPr>
              <a:t>Add a contact</a:t>
            </a:r>
          </a:p>
        </p:txBody>
      </p:sp>
      <p:sp>
        <p:nvSpPr>
          <p:cNvPr id="42" name="Flowchart: Connector 38"/>
          <p:cNvSpPr>
            <a:spLocks noChangeArrowheads="1"/>
          </p:cNvSpPr>
          <p:nvPr/>
        </p:nvSpPr>
        <p:spPr bwMode="auto">
          <a:xfrm>
            <a:off x="6797113" y="5371547"/>
            <a:ext cx="2238732" cy="1071716"/>
          </a:xfrm>
          <a:prstGeom prst="flowChartConnector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Search for Particular </a:t>
            </a:r>
            <a:r>
              <a:rPr lang="en-US" b="1" dirty="0" smtClean="0"/>
              <a:t>contact</a:t>
            </a:r>
            <a:endParaRPr lang="en-US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lowchart: Connector 30"/>
          <p:cNvSpPr>
            <a:spLocks noChangeArrowheads="1"/>
          </p:cNvSpPr>
          <p:nvPr/>
        </p:nvSpPr>
        <p:spPr bwMode="auto">
          <a:xfrm>
            <a:off x="6804127" y="4483622"/>
            <a:ext cx="2172723" cy="799434"/>
          </a:xfrm>
          <a:prstGeom prst="flowChartConnector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/>
              <a:t>Edit contact</a:t>
            </a:r>
            <a:endParaRPr lang="en-US" b="1" dirty="0"/>
          </a:p>
        </p:txBody>
      </p:sp>
      <p:cxnSp>
        <p:nvCxnSpPr>
          <p:cNvPr id="44" name="Straight Arrow Connector 43"/>
          <p:cNvCxnSpPr>
            <a:cxnSpLocks noChangeShapeType="1"/>
            <a:endCxn id="41" idx="2"/>
          </p:cNvCxnSpPr>
          <p:nvPr/>
        </p:nvCxnSpPr>
        <p:spPr bwMode="auto">
          <a:xfrm flipV="1">
            <a:off x="2325472" y="2962642"/>
            <a:ext cx="4321133" cy="165387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2350216" y="4616512"/>
            <a:ext cx="4453911" cy="23733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45"/>
          <p:cNvCxnSpPr>
            <a:cxnSpLocks noChangeShapeType="1"/>
            <a:endCxn id="51" idx="2"/>
          </p:cNvCxnSpPr>
          <p:nvPr/>
        </p:nvCxnSpPr>
        <p:spPr bwMode="auto">
          <a:xfrm flipV="1">
            <a:off x="2350216" y="3950785"/>
            <a:ext cx="4407618" cy="6657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767484" y="2320413"/>
            <a:ext cx="9832" cy="19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836310" y="2310581"/>
            <a:ext cx="9832" cy="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Connector 50"/>
          <p:cNvSpPr>
            <a:spLocks noChangeArrowheads="1"/>
          </p:cNvSpPr>
          <p:nvPr/>
        </p:nvSpPr>
        <p:spPr bwMode="auto">
          <a:xfrm>
            <a:off x="6757834" y="3542746"/>
            <a:ext cx="2228850" cy="816078"/>
          </a:xfrm>
          <a:prstGeom prst="flowChartConnector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b="1" dirty="0" smtClean="0"/>
              <a:t>Delete Contact</a:t>
            </a:r>
            <a:endParaRPr lang="en-US" b="1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5710498" y="2421868"/>
            <a:ext cx="3453166" cy="41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10498" y="6533796"/>
            <a:ext cx="3569110" cy="9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22374" y="2431700"/>
            <a:ext cx="9833" cy="4119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163664" y="2431701"/>
            <a:ext cx="88491" cy="4080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 noChangeShapeType="1"/>
            <a:endCxn id="42" idx="2"/>
          </p:cNvCxnSpPr>
          <p:nvPr/>
        </p:nvCxnSpPr>
        <p:spPr bwMode="auto">
          <a:xfrm>
            <a:off x="2325472" y="4616512"/>
            <a:ext cx="4471641" cy="129089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1824764" y="2652146"/>
            <a:ext cx="1050903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7935" y="6502965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Simple Contact Management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9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571</TotalTime>
  <Words>426</Words>
  <Application>Microsoft Office PowerPoint</Application>
  <PresentationFormat>Custom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 Boardroom</vt:lpstr>
      <vt:lpstr>PowerPoint Presentation</vt:lpstr>
      <vt:lpstr>PowerPoint Presentation</vt:lpstr>
      <vt:lpstr>CONTENT</vt:lpstr>
      <vt:lpstr>Introduction</vt:lpstr>
      <vt:lpstr>Problem Statement </vt:lpstr>
      <vt:lpstr>MOTIVATION</vt:lpstr>
      <vt:lpstr>OBJECTIVE</vt:lpstr>
      <vt:lpstr>SOFTWARE AND HARDWARE RECQUIREMENT</vt:lpstr>
      <vt:lpstr>USE CASE DIAGRAM</vt:lpstr>
      <vt:lpstr>PowerPoint Presentation</vt:lpstr>
      <vt:lpstr>PowerPoint Presentation</vt:lpstr>
      <vt:lpstr>CONCLUSION</vt:lpstr>
      <vt:lpstr>FUTURE PLAN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R-417_PC-87</dc:creator>
  <cp:lastModifiedBy>CS</cp:lastModifiedBy>
  <cp:revision>63</cp:revision>
  <dcterms:created xsi:type="dcterms:W3CDTF">2019-06-25T08:40:37Z</dcterms:created>
  <dcterms:modified xsi:type="dcterms:W3CDTF">2019-06-28T23:51:19Z</dcterms:modified>
</cp:coreProperties>
</file>