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713402" y="766928"/>
            <a:ext cx="6551629" cy="5841261"/>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lvl="1" indent="-216000">
              <a:spcBef>
                <a:spcPts val="300"/>
              </a:spcBef>
              <a:buClr>
                <a:srgbClr val="28BA73"/>
              </a:buClr>
              <a:buSzPts val="1600"/>
              <a:buFont typeface="Trebuchet MS"/>
              <a:buChar char="•"/>
            </a:pPr>
            <a:r>
              <a:rPr lang="en-US" sz="1600" dirty="0">
                <a:solidFill>
                  <a:schemeClr val="tx1"/>
                </a:solidFill>
                <a:latin typeface="Trebuchet MS" panose="020B0603020202020204" pitchFamily="34" charset="0"/>
              </a:rPr>
              <a:t>While working on a churn analysis project at </a:t>
            </a:r>
            <a:r>
              <a:rPr lang="en-US" sz="1600" dirty="0" err="1">
                <a:solidFill>
                  <a:schemeClr val="tx1"/>
                </a:solidFill>
                <a:latin typeface="Trebuchet MS" panose="020B0603020202020204" pitchFamily="34" charset="0"/>
              </a:rPr>
              <a:t>PowerCo</a:t>
            </a:r>
            <a:r>
              <a:rPr lang="en-US" sz="1600" dirty="0">
                <a:solidFill>
                  <a:schemeClr val="tx1"/>
                </a:solidFill>
                <a:latin typeface="Trebuchet MS" panose="020B0603020202020204" pitchFamily="34" charset="0"/>
              </a:rPr>
              <a:t> with BCG, I was tasked with identifying the key factors driving customer attrition and developing predictive models to forecast churn risk, enabling the company to proactively retain high-value customers.</a:t>
            </a:r>
            <a:r>
              <a:rPr lang="en-US" sz="1600" dirty="0">
                <a:solidFill>
                  <a:schemeClr val="tx1"/>
                </a:solidFill>
                <a:latin typeface="Trebuchet MS" panose="020B0603020202020204" pitchFamily="34" charset="0"/>
                <a:sym typeface="Trebuchet MS"/>
              </a:rPr>
              <a:t> </a:t>
            </a:r>
            <a:endParaRPr sz="1600" dirty="0">
              <a:solidFill>
                <a:schemeClr val="tx1"/>
              </a:solidFill>
              <a:latin typeface="Trebuchet MS" panose="020B0603020202020204" pitchFamily="34" charset="0"/>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major problem while predicting the churn rate of consumers was the imbalanced data, which could lead to failure in class separation.</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hypothesis states that customer churn is primarily influenced by combination of factors like pricing, service reliability etc. </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IN" sz="1600" dirty="0">
                <a:solidFill>
                  <a:schemeClr val="dk1"/>
                </a:solidFill>
                <a:latin typeface="Trebuchet MS"/>
                <a:ea typeface="Trebuchet MS"/>
                <a:cs typeface="Trebuchet MS"/>
                <a:sym typeface="Trebuchet MS"/>
              </a:rPr>
              <a:t>On thorough analysis and modelling we could achieve a 99.28% accuracy for predicting whether customer churns or not, and as a result the hypothesis is accepted, which means the above mentioned factors have high influence on the result</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A good executive summary provides all the key information in one slide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The goal is to communicate as much information in as few words as possible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187</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MohammadShaikh</cp:lastModifiedBy>
  <cp:revision>1</cp:revision>
  <dcterms:created xsi:type="dcterms:W3CDTF">2016-11-04T11:46:04Z</dcterms:created>
  <dcterms:modified xsi:type="dcterms:W3CDTF">2024-10-15T06:48:18Z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