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7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766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32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922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7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729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99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61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01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3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32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51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18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16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63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72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39C2-89E1-4C91-A22D-DDDA2F17FCFC}" type="datetimeFigureOut">
              <a:rPr lang="en-PK" smtClean="0"/>
              <a:t>22/03/2025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9FA1-CB58-43DC-BD12-FC17A8CA016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5562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24FF-2866-BC74-255A-C53C9946D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894EA-BF16-C366-013F-CC3349322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443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E9AC-E6A9-076A-B7B5-E27AB5F9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Done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121C-9D52-28E1-64B3-999C6C0E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Terminologies Course (AWS)</a:t>
            </a:r>
          </a:p>
          <a:p>
            <a:r>
              <a:rPr lang="en-US" dirty="0"/>
              <a:t>Generative AI for Everyone (Coursera)</a:t>
            </a:r>
          </a:p>
          <a:p>
            <a:r>
              <a:rPr lang="en-US" dirty="0"/>
              <a:t>Generative AI with Large Language Models (Coursera)</a:t>
            </a:r>
          </a:p>
          <a:p>
            <a:r>
              <a:rPr lang="en-US" dirty="0"/>
              <a:t>Finetuning Large Language Models</a:t>
            </a:r>
          </a:p>
          <a:p>
            <a:r>
              <a:rPr lang="en-US" dirty="0"/>
              <a:t>Side Hustle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Reinforcement Learning with human feedback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277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7D10A-B037-CD01-EEA6-5EC9CE6CA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8879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43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Weekly Progress Report</vt:lpstr>
      <vt:lpstr>Things Done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(FA22-BDS-047) MOHAMMAD SOFYAN ABDULLAH</dc:creator>
  <cp:lastModifiedBy>(FA22-BDS-047) MOHAMMAD SOFYAN ABDULLAH</cp:lastModifiedBy>
  <cp:revision>3</cp:revision>
  <dcterms:created xsi:type="dcterms:W3CDTF">2025-03-21T19:26:17Z</dcterms:created>
  <dcterms:modified xsi:type="dcterms:W3CDTF">2025-03-22T18:04:43Z</dcterms:modified>
</cp:coreProperties>
</file>