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2B5A-F02F-1014-DC37-F08DF6F5F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1D4BD-DC87-FF47-D433-3DB437F08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3F88-5B6D-7E55-10B7-E3063AF8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08B5-0865-FD49-947D-4552330AFE0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61943-C1BF-F598-0D95-B11F69D1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A2C2-FFC9-454D-7958-C0ECD85D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2E4C-51F2-8547-B527-B125D412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6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53D5-E422-7591-6A81-24D59E78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01C20-5F19-495B-A9BD-0DB55697D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328DF-2525-A19A-1103-28C35E93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08B5-0865-FD49-947D-4552330AFE0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992-DCA4-034E-EBDA-1E07E00B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64D0-6477-4403-B903-7E5ED7F2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2E4C-51F2-8547-B527-B125D412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8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26786-26D1-59EA-881E-CFB4B2A00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B7766-F597-58B1-5230-0C1D5533F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1A2D-320B-56DF-C3B4-F346EC02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08B5-0865-FD49-947D-4552330AFE0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943D-B75A-1938-DB3F-A6340774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61F2D-F008-8E5D-EAFC-1F3C9B14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2E4C-51F2-8547-B527-B125D412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6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F8A3-449B-3A44-3FCA-0461965F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E4BF-844B-93C5-2195-1D7BFBB2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8CAD-0F91-4481-0790-8D951AF3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08B5-0865-FD49-947D-4552330AFE0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6CF12-A1FE-2899-6C07-2D61B380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0F386-6726-A3F0-F73B-99FB6B68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2E4C-51F2-8547-B527-B125D412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4311-6F3F-BD14-590A-812C4AF3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F730-15C4-5FA6-838D-B37E0ADF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E1E3-1510-411B-D755-AD21FDB8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08B5-0865-FD49-947D-4552330AFE0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CD7E-D945-E6D5-4A0E-991FF864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DC855-8B88-259C-4098-989DB8C9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2E4C-51F2-8547-B527-B125D412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8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06E-16E1-53D4-59C8-F53C919A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371B-DB6D-A719-6874-CA1EB1739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D227-9137-0FBB-B106-1DD8EAA6E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FCA4E-EE24-4EA2-B397-BDF90E07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08B5-0865-FD49-947D-4552330AFE0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ACCDA-950A-A45D-764E-007296A4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8A15C-A476-A7BF-8CBA-199E9197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2E4C-51F2-8547-B527-B125D412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60B0-2ACA-0FBA-0C34-E6D74319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FD9B7-A220-90D7-B8C4-3D2A90CC5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9F1DB-5FD5-BEEE-0DF9-52356BC21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D867C-1DA1-1A9F-0BB8-045534DB2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1001-F38A-970B-A7B8-1FEEF5F3A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FB2F7-B826-21BE-A262-1783C618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08B5-0865-FD49-947D-4552330AFE0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021D1-1B7A-6531-FF90-89F04EAC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CD415-4D17-D979-CED5-B4C7C173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2E4C-51F2-8547-B527-B125D412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A4FD-A175-D7E7-FCEE-BA5888B1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0D5B0-290F-1BB4-301C-057668E6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08B5-0865-FD49-947D-4552330AFE0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F3456-7C1B-9C5E-1455-E1639174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C885F-08ED-F45A-9844-2245BBB1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2E4C-51F2-8547-B527-B125D412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18A3B-136A-99C9-75EB-FDBF0512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08B5-0865-FD49-947D-4552330AFE0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A5BD4-AB8D-F88B-BCCB-F6A8FA33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F03E5-907A-ADCA-6D3E-E3426E67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2E4C-51F2-8547-B527-B125D412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977A-6591-9055-54F4-D2952388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2A18-B5E9-CDB9-7EF2-A1C6FA08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9995B-E752-80E3-7340-E2CD0BB49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1D76B-DAE7-315B-C57A-D73D5F56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08B5-0865-FD49-947D-4552330AFE0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52006-086D-2C60-B8FB-5100F366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5B1DE-A57D-4995-B4E5-154D9EA7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2E4C-51F2-8547-B527-B125D412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3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C3D8-3CCC-33C0-B4FE-E5488EF6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C8F73-40EA-FC37-C244-16BE94011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D1849-8BEE-A753-501D-B443BC044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FA639-0C25-50AA-DE3E-AE1D0C24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08B5-0865-FD49-947D-4552330AFE0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1C35A-D931-51F0-DB5C-1F256B23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25BDE-7AF4-38FA-11EB-8E8E04D9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2E4C-51F2-8547-B527-B125D412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B6401-E8F6-9277-6718-68983999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0EF3D-83C3-C6F9-4E7A-41FE7114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BF680-8B16-1EA0-D995-8FBDED31D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08B5-0865-FD49-947D-4552330AFE0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FEA5-76BD-CE92-165B-8AEB9651C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B463C-4218-D07D-0076-7516FD07F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2E4C-51F2-8547-B527-B125D412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A6EA1CA3-E1FD-A1EB-CBCF-B92070C4D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" r="7793" b="-2"/>
          <a:stretch/>
        </p:blipFill>
        <p:spPr>
          <a:xfrm>
            <a:off x="173366" y="541322"/>
            <a:ext cx="5818638" cy="2792625"/>
          </a:xfrm>
          <a:prstGeom prst="rect">
            <a:avLst/>
          </a:prstGeom>
        </p:spPr>
      </p:pic>
      <p:pic>
        <p:nvPicPr>
          <p:cNvPr id="11" name="Picture 10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3BCC1131-BA65-7932-9B91-81A86D54C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2" r="5732" b="-2"/>
          <a:stretch/>
        </p:blipFill>
        <p:spPr>
          <a:xfrm>
            <a:off x="6191622" y="452839"/>
            <a:ext cx="6000378" cy="2881108"/>
          </a:xfrm>
          <a:prstGeom prst="rect">
            <a:avLst/>
          </a:prstGeom>
        </p:spPr>
      </p:pic>
      <p:pic>
        <p:nvPicPr>
          <p:cNvPr id="7" name="Picture 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151A81EE-AEFF-B48E-D9DD-1AC4430607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5" r="6375" b="-1"/>
          <a:stretch/>
        </p:blipFill>
        <p:spPr>
          <a:xfrm>
            <a:off x="-1090" y="3514855"/>
            <a:ext cx="5997282" cy="2887875"/>
          </a:xfrm>
          <a:prstGeom prst="rect">
            <a:avLst/>
          </a:prstGeom>
        </p:spPr>
      </p:pic>
      <p:pic>
        <p:nvPicPr>
          <p:cNvPr id="9" name="Picture 8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1B31127D-E420-D128-BA96-C0BB9FA6CD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39" r="5420" b="-1"/>
          <a:stretch/>
        </p:blipFill>
        <p:spPr>
          <a:xfrm>
            <a:off x="6195810" y="3514855"/>
            <a:ext cx="5994666" cy="288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39742BBF-A285-A98E-DF52-9D6C41404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4" r="8386"/>
          <a:stretch/>
        </p:blipFill>
        <p:spPr>
          <a:xfrm>
            <a:off x="0" y="962025"/>
            <a:ext cx="6124214" cy="5448634"/>
          </a:xfrm>
          <a:prstGeom prst="rect">
            <a:avLst/>
          </a:prstGeom>
        </p:spPr>
      </p:pic>
      <p:pic>
        <p:nvPicPr>
          <p:cNvPr id="5" name="Picture 4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61F9D705-9798-6491-CE9A-E010EDD97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9" r="9220"/>
          <a:stretch/>
        </p:blipFill>
        <p:spPr>
          <a:xfrm>
            <a:off x="6096000" y="962024"/>
            <a:ext cx="6096000" cy="54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7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Vahed</dc:creator>
  <cp:lastModifiedBy>Mohammad Vahed</cp:lastModifiedBy>
  <cp:revision>2</cp:revision>
  <dcterms:created xsi:type="dcterms:W3CDTF">2023-11-29T01:38:49Z</dcterms:created>
  <dcterms:modified xsi:type="dcterms:W3CDTF">2023-12-06T01:03:49Z</dcterms:modified>
</cp:coreProperties>
</file>