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5" r:id="rId7"/>
    <p:sldId id="261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73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410307"/>
            <a:ext cx="14806246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pPr marL="0" indent="0" algn="ctr">
              <a:lnSpc>
                <a:spcPts val="2880"/>
              </a:lnSpc>
              <a:buNone/>
            </a:pPr>
            <a:endParaRPr lang="en-US" sz="18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0307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22078" y="90086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Mini-Project Airlines Database Management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world of Mini-Project Airlines Database Management! In this presentation, we will explore the purpose, design, management, and development of an airline database system.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42761" y="571623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99A827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449646" y="5661665"/>
            <a:ext cx="132755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880"/>
              </a:lnSpc>
            </a:pPr>
            <a:r>
              <a:rPr lang="en-US" sz="2000" dirty="0"/>
              <a:t>M</a:t>
            </a:r>
          </a:p>
        </p:txBody>
      </p:sp>
      <p:sp>
        <p:nvSpPr>
          <p:cNvPr id="9" name="Text 6"/>
          <p:cNvSpPr/>
          <p:nvPr/>
        </p:nvSpPr>
        <p:spPr>
          <a:xfrm>
            <a:off x="6786086" y="5651210"/>
            <a:ext cx="276998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Mohammad  Zaafir</a:t>
            </a:r>
            <a:endParaRPr lang="en-US" sz="2187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D87A36E-481D-2948-55A2-2A18D2842FBD}"/>
              </a:ext>
            </a:extLst>
          </p:cNvPr>
          <p:cNvSpPr/>
          <p:nvPr/>
        </p:nvSpPr>
        <p:spPr>
          <a:xfrm>
            <a:off x="6791517" y="6040068"/>
            <a:ext cx="276998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MANOHARA M</a:t>
            </a:r>
            <a:endParaRPr lang="en-US" sz="2187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A68756A-0517-2334-2862-3C2C987F96E7}"/>
              </a:ext>
            </a:extLst>
          </p:cNvPr>
          <p:cNvSpPr/>
          <p:nvPr/>
        </p:nvSpPr>
        <p:spPr>
          <a:xfrm>
            <a:off x="6786085" y="6451365"/>
            <a:ext cx="276998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NITHIN</a:t>
            </a:r>
            <a:endParaRPr lang="en-US" sz="2187" dirty="0"/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9198ED70-427B-9D2E-95A1-453EA4BC6D13}"/>
              </a:ext>
            </a:extLst>
          </p:cNvPr>
          <p:cNvSpPr/>
          <p:nvPr/>
        </p:nvSpPr>
        <p:spPr>
          <a:xfrm>
            <a:off x="6342761" y="6095963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99A827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3D7C7D0D-5EA0-D098-D3CF-327CABC167BF}"/>
              </a:ext>
            </a:extLst>
          </p:cNvPr>
          <p:cNvSpPr/>
          <p:nvPr/>
        </p:nvSpPr>
        <p:spPr>
          <a:xfrm>
            <a:off x="6338323" y="650593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99A827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36D96-4A79-2FCF-BDCA-C8E0781BDE8A}"/>
              </a:ext>
            </a:extLst>
          </p:cNvPr>
          <p:cNvSpPr txBox="1"/>
          <p:nvPr/>
        </p:nvSpPr>
        <p:spPr>
          <a:xfrm>
            <a:off x="6342761" y="6126199"/>
            <a:ext cx="17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FE083-319F-3F51-37E0-4BF04BEECF5C}"/>
              </a:ext>
            </a:extLst>
          </p:cNvPr>
          <p:cNvSpPr txBox="1"/>
          <p:nvPr/>
        </p:nvSpPr>
        <p:spPr>
          <a:xfrm>
            <a:off x="6357916" y="6492001"/>
            <a:ext cx="2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411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Design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984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442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Entity-Relationship Diagram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22025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visual representation of the database's entities and relationships.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984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4540"/>
            <a:ext cx="24644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Schema and Tables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495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structure of the database, including the different tables and their attributes.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984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454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Attributes and Relationships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22144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deeper into the details of the attributes and relationships between the entities.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49016"/>
            <a:ext cx="60308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Management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4726781" y="2912626"/>
            <a:ext cx="29333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Import and Export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efficiently import and export data into and out of the airline database.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9491067" y="2912626"/>
            <a:ext cx="36841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Query and Manipulation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6" y="3244828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powerful techniques to query and manipulate data to extract valuable insights and optimize operations.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4726781" y="5153382"/>
            <a:ext cx="36003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and Access Control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5633799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importance of maintaining data security and implementing access controls to protect sensitive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15202" cy="82296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02444" cy="82296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34897-9675-326A-C0FA-35E9E827F4C2}"/>
              </a:ext>
            </a:extLst>
          </p:cNvPr>
          <p:cNvSpPr txBox="1"/>
          <p:nvPr/>
        </p:nvSpPr>
        <p:spPr>
          <a:xfrm>
            <a:off x="526695" y="1031443"/>
            <a:ext cx="5799363" cy="1492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572"/>
            <a:ext cx="153619" cy="78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694" y="2622074"/>
            <a:ext cx="5980176" cy="2194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ADEA0-1218-E7B7-A6E1-0ABDE44E600E}"/>
              </a:ext>
            </a:extLst>
          </p:cNvPr>
          <p:cNvSpPr txBox="1"/>
          <p:nvPr/>
        </p:nvSpPr>
        <p:spPr>
          <a:xfrm>
            <a:off x="526694" y="3015133"/>
            <a:ext cx="5799364" cy="43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Efficient Flight Management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Streamlined Reservation System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Passenger Information Management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Staff and Crew Management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Security and Compliance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Authentication and Authorization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Integration with External Systems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Reporting and Analysis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Experience Enhancement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and Quality Assurance  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Feedback System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6E9DA6CB-C143-38A2-54D1-27722B9B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838" y="621120"/>
            <a:ext cx="1464869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A9EDD-CEDD-D6E4-5633-ECFA2428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1" y="5208160"/>
            <a:ext cx="6162863" cy="11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logos on a blue background&#10;&#10;Description automatically generated">
            <a:extLst>
              <a:ext uri="{FF2B5EF4-FFF2-40B4-BE49-F238E27FC236}">
                <a16:creationId xmlns:a16="http://schemas.microsoft.com/office/drawing/2014/main" id="{5D9E2232-28C2-585B-AF88-DDEA3D46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30" y="772160"/>
            <a:ext cx="11884938" cy="66852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devices with text&#10;&#10;Description automatically generated with medium confidence">
            <a:extLst>
              <a:ext uri="{FF2B5EF4-FFF2-40B4-BE49-F238E27FC236}">
                <a16:creationId xmlns:a16="http://schemas.microsoft.com/office/drawing/2014/main" id="{735D23E4-83B7-5CD2-6E17-0552446C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4" y="772160"/>
            <a:ext cx="11142130" cy="668527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75993" y="339256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Inter" pitchFamily="34" charset="-120"/>
              </a:rPr>
              <a:t>Conclusion</a:t>
            </a:r>
            <a:endParaRPr lang="en-US" sz="4374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992012" y="4379485"/>
            <a:ext cx="10646376" cy="2248119"/>
          </a:xfrm>
          <a:prstGeom prst="roundRect">
            <a:avLst>
              <a:gd name="adj" fmla="val 3675"/>
            </a:avLst>
          </a:prstGeom>
          <a:solidFill>
            <a:schemeClr val="accent6">
              <a:lumMod val="20000"/>
              <a:lumOff val="80000"/>
            </a:schemeClr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68264" y="4772464"/>
            <a:ext cx="10093871" cy="1519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kern="0" spc="-66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Providing a Web Application Which has More Compatibility and User Friendly Features.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CB76A8-58A3-3F56-A397-AFFF9783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1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214</Words>
  <Application>Microsoft Office PowerPoint</Application>
  <PresentationFormat>Custom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Mohammad Zaafir</cp:lastModifiedBy>
  <cp:revision>15</cp:revision>
  <dcterms:created xsi:type="dcterms:W3CDTF">2023-12-18T03:53:23Z</dcterms:created>
  <dcterms:modified xsi:type="dcterms:W3CDTF">2023-12-18T10:36:53Z</dcterms:modified>
</cp:coreProperties>
</file>