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Raleway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31f45f9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31f45f9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31f45f9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31f45f9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31f45f9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31f45f9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3750" y="1322450"/>
            <a:ext cx="80322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33"/>
              <a:t>Familiarize yourself with phishing attacks</a:t>
            </a:r>
            <a:endParaRPr sz="2933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00"/>
                </a:highlight>
              </a:rPr>
              <a:t>&lt;teams identified as most at risk&gt;</a:t>
            </a:r>
            <a:endParaRPr sz="26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phishing?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4DB679-7D30-848B-9AF6-14ACEC019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3152" y="2002923"/>
            <a:ext cx="850604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Phishing is a type of cyberattack where attackers disguise themselves as trustworthy sources in emails or messages to trick users into revealing sensitive information such as passwords, banking details, or personal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🧠 Key Traits: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Pretends to be someone you trust (boss, bank, IT)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urgent or alarming language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Often includes fake links or malicious attachments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C98A60-B6AD-07C3-2A6E-B7428C342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7818" y="2248584"/>
            <a:ext cx="82799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0CF64-84A3-9C03-9C41-BBA634291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87" y="749985"/>
            <a:ext cx="8526826" cy="38701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EDB32-663D-7F93-5D3B-D3328684A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675B3-1269-FA8B-DD95-4F361C67F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1" y="618300"/>
            <a:ext cx="8723336" cy="42328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CEC9-2FFC-E6F1-7624-54E93776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32" y="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GB" dirty="0"/>
              <a:t>How to protect yourself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5C5DD6-137D-4ADF-7912-6F7F1AF96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2196" y="1390292"/>
            <a:ext cx="612539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Never click on links or attachments you weren’t expecting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Hover over links to inspect the real URL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the sender directly if you’re unsure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multi-factor authentication (MFA)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 suspicious emails to the IT/security team</a:t>
            </a:r>
          </a:p>
        </p:txBody>
      </p:sp>
    </p:spTree>
    <p:extLst>
      <p:ext uri="{BB962C8B-B14F-4D97-AF65-F5344CB8AC3E}">
        <p14:creationId xmlns:p14="http://schemas.microsoft.com/office/powerpoint/2010/main" val="366689971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124</Words>
  <Application>Microsoft Office PowerPoint</Application>
  <PresentationFormat>On-screen Show (16:9)</PresentationFormat>
  <Paragraphs>20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Raleway</vt:lpstr>
      <vt:lpstr>Lato</vt:lpstr>
      <vt:lpstr>Streamline</vt:lpstr>
      <vt:lpstr>Familiarize yourself with phishing attacks &lt;teams identified as most at risk&gt;</vt:lpstr>
      <vt:lpstr>What is phishing?</vt:lpstr>
      <vt:lpstr>PowerPoint Presentation</vt:lpstr>
      <vt:lpstr>PowerPoint Presentation</vt:lpstr>
      <vt:lpstr>How to protect yourself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arsalan mahmood</cp:lastModifiedBy>
  <cp:revision>2</cp:revision>
  <dcterms:modified xsi:type="dcterms:W3CDTF">2025-05-15T16:33:53Z</dcterms:modified>
</cp:coreProperties>
</file>