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VEnVCRfcT1EDEmZdbVPphwqCS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3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t>PwC Walkthrough and Controls Testing Summary – MedTech Industries</a:t>
            </a:r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MEDTECH INDUSTRIES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04" name="TextBox 103"/>
          <p:cNvSpPr txBox="1"/>
          <p:nvPr/>
        </p:nvSpPr>
        <p:spPr>
          <a:xfrm>
            <a:off x="512064" y="5729128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Summary prepared by: Mohammad Mahmood | PwC Cybersecurity Intern (Virtual Experience) | Date: 17 May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Summary of Results</a:t>
            </a:r>
            <a:endParaRPr/>
          </a:p>
        </p:txBody>
      </p:sp>
      <p:grpSp>
        <p:nvGrpSpPr>
          <p:cNvPr id="108" name="Google Shape;108;p2"/>
          <p:cNvGrpSpPr/>
          <p:nvPr/>
        </p:nvGrpSpPr>
        <p:grpSpPr>
          <a:xfrm>
            <a:off x="1096963" y="1846263"/>
            <a:ext cx="10058400" cy="4022724"/>
            <a:chOff x="0" y="0"/>
            <a:chExt cx="10058400" cy="4022724"/>
          </a:xfrm>
        </p:grpSpPr>
        <p:cxnSp>
          <p:nvCxnSpPr>
            <p:cNvPr id="109" name="Google Shape;109;p2"/>
            <p:cNvCxnSpPr/>
            <p:nvPr/>
          </p:nvCxnSpPr>
          <p:spPr>
            <a:xfrm>
              <a:off x="0" y="0"/>
              <a:ext cx="10058399" cy="0"/>
            </a:xfrm>
            <a:prstGeom prst="straightConnector1">
              <a:avLst/>
            </a:prstGeom>
            <a:solidFill>
              <a:srgbClr val="E38310"/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0" name="Google Shape;110;p2"/>
            <p:cNvSpPr/>
            <p:nvPr/>
          </p:nvSpPr>
          <p:spPr>
            <a:xfrm>
              <a:off x="0" y="0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0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lang="en-US" sz="3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CorpLaw</a:t>
              </a:r>
              <a:endPara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62556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2162556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4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44125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4844125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4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Issue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7525694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7525694" y="46748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</a:t>
              </a:r>
              <a:endParaRPr/>
            </a:p>
          </p:txBody>
        </p:sp>
        <p:cxnSp>
          <p:nvCxnSpPr>
            <p:cNvPr id="118" name="Google Shape;118;p2"/>
            <p:cNvCxnSpPr/>
            <p:nvPr/>
          </p:nvCxnSpPr>
          <p:spPr>
            <a:xfrm>
              <a:off x="2011680" y="981717"/>
              <a:ext cx="8046720" cy="0"/>
            </a:xfrm>
            <a:prstGeom prst="straightConnector1">
              <a:avLst/>
            </a:prstGeom>
            <a:solidFill>
              <a:srgbClr val="E38310"/>
            </a:solidFill>
            <a:ln w="15875" cap="flat" cmpd="sng">
              <a:solidFill>
                <a:srgbClr val="F2C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2"/>
            <p:cNvSpPr/>
            <p:nvPr/>
          </p:nvSpPr>
          <p:spPr>
            <a:xfrm>
              <a:off x="2162556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162556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43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844125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4844125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4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Issue</a:t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525694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7525694" y="1028466"/>
              <a:ext cx="2530693" cy="9349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</a:t>
              </a:r>
              <a:endParaRPr/>
            </a:p>
          </p:txBody>
        </p:sp>
        <p:cxnSp>
          <p:nvCxnSpPr>
            <p:cNvPr id="125" name="Google Shape;125;p2"/>
            <p:cNvCxnSpPr/>
            <p:nvPr/>
          </p:nvCxnSpPr>
          <p:spPr>
            <a:xfrm>
              <a:off x="2011680" y="1963435"/>
              <a:ext cx="8046720" cy="0"/>
            </a:xfrm>
            <a:prstGeom prst="straightConnector1">
              <a:avLst/>
            </a:prstGeom>
            <a:solidFill>
              <a:srgbClr val="E38310"/>
            </a:solidFill>
            <a:ln w="15875" cap="flat" cmpd="sng">
              <a:solidFill>
                <a:srgbClr val="F2C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0" y="2011362"/>
              <a:ext cx="10058399" cy="0"/>
            </a:xfrm>
            <a:prstGeom prst="straightConnector1">
              <a:avLst/>
            </a:prstGeom>
            <a:solidFill>
              <a:srgbClr val="E38310"/>
            </a:solidFill>
            <a:ln w="15875" cap="flat" cmpd="sng">
              <a:solidFill>
                <a:srgbClr val="E3831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2"/>
            <p:cNvSpPr/>
            <p:nvPr/>
          </p:nvSpPr>
          <p:spPr>
            <a:xfrm>
              <a:off x="0" y="2011362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0" y="2011362"/>
              <a:ext cx="2011680" cy="20113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lang="en-US" sz="3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Payroll System SDLC</a:t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62556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2162556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3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Sub-Process</a:t>
              </a:r>
              <a:endParaRPr sz="6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844125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4844125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Gap</a:t>
              </a:r>
              <a:endParaRPr sz="7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525694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7525694" y="2102698"/>
              <a:ext cx="2530693" cy="182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Recommendation</a:t>
              </a:r>
              <a:endParaRPr/>
            </a:p>
          </p:txBody>
        </p:sp>
        <p:cxnSp>
          <p:nvCxnSpPr>
            <p:cNvPr id="135" name="Google Shape;135;p2"/>
            <p:cNvCxnSpPr/>
            <p:nvPr/>
          </p:nvCxnSpPr>
          <p:spPr>
            <a:xfrm>
              <a:off x="2011680" y="3929424"/>
              <a:ext cx="8046720" cy="0"/>
            </a:xfrm>
            <a:prstGeom prst="straightConnector1">
              <a:avLst/>
            </a:prstGeom>
            <a:solidFill>
              <a:srgbClr val="E38310"/>
            </a:solidFill>
            <a:ln w="15875" cap="flat" cmpd="sng">
              <a:solidFill>
                <a:srgbClr val="F2C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5BB39-3BC3-7FE9-856E-A53ECA5EB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algn="l" rtl="0" fontAlgn="t">
              <a:buNone/>
            </a:pPr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Area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pPr marR="0" algn="l" rtl="0" fontAlgn="t">
              <a:buNone/>
            </a:pPr>
            <a:r>
              <a:rPr lang="en-GB" sz="18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Issue Identified</a:t>
            </a:r>
            <a:endParaRPr lang="en-GB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8168A-456B-6471-DC8C-A83B07CE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92" y="2433100"/>
            <a:ext cx="11099416" cy="31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036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Georgia</vt:lpstr>
      <vt:lpstr>Retrospect</vt:lpstr>
      <vt:lpstr>PwC Walkthrough and Controls Testing Summary – MedTech Industries</vt:lpstr>
      <vt:lpstr>Summary of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Flores, Jackie [JJCUS]</dc:creator>
  <cp:lastModifiedBy>arsalan mahmood</cp:lastModifiedBy>
  <cp:revision>1</cp:revision>
  <dcterms:created xsi:type="dcterms:W3CDTF">2022-06-27T01:02:12Z</dcterms:created>
  <dcterms:modified xsi:type="dcterms:W3CDTF">2025-05-17T16:13:26Z</dcterms:modified>
</cp:coreProperties>
</file>