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VEnVCRfcT1EDEmZdbVPphwqC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rgia"/>
              <a:buNone/>
            </a:pPr>
            <a:r>
              <a:rPr lang="en-US" sz="6000">
                <a:latin typeface="Georgia"/>
                <a:ea typeface="Georgia"/>
                <a:cs typeface="Georgia"/>
                <a:sym typeface="Georgia"/>
              </a:rPr>
              <a:t>PwC Walkthrough and Controls Testing Summary</a:t>
            </a:r>
            <a:br>
              <a:rPr lang="en-US" sz="6000">
                <a:latin typeface="Georgia"/>
                <a:ea typeface="Georgia"/>
                <a:cs typeface="Georgia"/>
                <a:sym typeface="Georgia"/>
              </a:rPr>
            </a:b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MEDTECH INDUSTRIES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Summary of Results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1096963" y="1846263"/>
            <a:ext cx="10058400" cy="4022724"/>
            <a:chOff x="0" y="0"/>
            <a:chExt cx="10058400" cy="4022724"/>
          </a:xfrm>
        </p:grpSpPr>
        <p:cxnSp>
          <p:nvCxnSpPr>
            <p:cNvPr id="109" name="Google Shape;109;p2"/>
            <p:cNvCxnSpPr/>
            <p:nvPr/>
          </p:nvCxnSpPr>
          <p:spPr>
            <a:xfrm>
              <a:off x="0" y="0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CorpLaw</a:t>
              </a:r>
              <a:endPara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62556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162556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44125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844125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525694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525694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2011680" y="981717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cap="flat" cmpd="sng" w="15875">
              <a:solidFill>
                <a:srgbClr val="F2C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2162556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162556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44125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844125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2011680" y="1963435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cap="flat" cmpd="sng" w="15875">
              <a:solidFill>
                <a:srgbClr val="F2C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0" y="2011362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2"/>
            <p:cNvSpPr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Payroll System SDLC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Sub-Process</a:t>
              </a:r>
              <a:endParaRPr sz="6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Gap</a:t>
              </a:r>
              <a:endParaRPr sz="7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35" name="Google Shape;135;p2"/>
            <p:cNvCxnSpPr/>
            <p:nvPr/>
          </p:nvCxnSpPr>
          <p:spPr>
            <a:xfrm>
              <a:off x="2011680" y="3929424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cap="flat" cmpd="sng" w="15875">
              <a:solidFill>
                <a:srgbClr val="F2C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2022-06-27T01:02:12Z</dcterms:created>
  <dc:creator>Flores, Jackie [JJCUS]</dc:creator>
</cp:coreProperties>
</file>