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c95fcaa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c95fcaa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c95fcaa8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c95fcaa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3515329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3515329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35153299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35153299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35153299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35153299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35153299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35153299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35153299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35153299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35153299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35153299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datasets/piyushagni5/white-wine-quality" TargetMode="External"/><Relationship Id="rId4" Type="http://schemas.openxmlformats.org/officeDocument/2006/relationships/hyperlink" Target="https://www.kaggle.com/datasets/piyushagni5/white-wine-qual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069228" y="1407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Machine </a:t>
            </a:r>
            <a:r>
              <a:rPr b="1" lang="en" sz="15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  <a:r>
              <a:rPr b="1" lang="en" sz="15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Theory and App</a:t>
            </a:r>
            <a:endParaRPr b="1" sz="15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Final Project </a:t>
            </a:r>
            <a:endParaRPr sz="15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sz="1500">
              <a:solidFill>
                <a:srgbClr val="000000"/>
              </a:solidFill>
              <a:highlight>
                <a:srgbClr val="00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4180025" y="2223425"/>
            <a:ext cx="8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1986250" y="2705175"/>
            <a:ext cx="57216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.Mohammad and Dewan Mohammad Tassinuzaman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2006925" y="696328"/>
            <a:ext cx="5361300" cy="8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Dataset:White-Wine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5640000" y="1610288"/>
            <a:ext cx="2682900" cy="21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dataset we have chosen is a record of the quality of white wines.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12 different attributes based on the components of the wine.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Stuff like alcohol level,  ph level, citric acid and more.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75" y="1983000"/>
            <a:ext cx="5113850" cy="16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ctrTitle"/>
          </p:nvPr>
        </p:nvSpPr>
        <p:spPr>
          <a:xfrm>
            <a:off x="1858703" y="8371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of 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5"/>
          <p:cNvSpPr txBox="1"/>
          <p:nvPr>
            <p:ph idx="1" type="subTitle"/>
          </p:nvPr>
        </p:nvSpPr>
        <p:spPr>
          <a:xfrm>
            <a:off x="1858700" y="2038103"/>
            <a:ext cx="53613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wine's quality using its physicochemical                                    characteristics is the aim of this dataset.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result, the learning problem in this dataset is a regression problem, with the objective being to forecast a continuous numerical value (the wine's quality) from a set of input features (its physicochemical characteristics).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ctrTitle"/>
          </p:nvPr>
        </p:nvSpPr>
        <p:spPr>
          <a:xfrm>
            <a:off x="2006925" y="607355"/>
            <a:ext cx="5361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6"/>
          <p:cNvSpPr txBox="1"/>
          <p:nvPr>
            <p:ph idx="1" type="subTitle"/>
          </p:nvPr>
        </p:nvSpPr>
        <p:spPr>
          <a:xfrm>
            <a:off x="4839625" y="1230500"/>
            <a:ext cx="2380500" cy="28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entire model.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Strata are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linear layers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batch norm layers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Residual layer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input of each layer is normalized using batchnorm1d. 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 effort to lessen the internal covariate shift.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100" y="1230275"/>
            <a:ext cx="3099525" cy="28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ctrTitle"/>
          </p:nvPr>
        </p:nvSpPr>
        <p:spPr>
          <a:xfrm>
            <a:off x="1858700" y="829703"/>
            <a:ext cx="5361300" cy="8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7"/>
          <p:cNvSpPr txBox="1"/>
          <p:nvPr>
            <p:ph idx="1" type="subTitle"/>
          </p:nvPr>
        </p:nvSpPr>
        <p:spPr>
          <a:xfrm>
            <a:off x="4572000" y="1685925"/>
            <a:ext cx="3633600" cy="15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tried a maximum of 100 batches with 25 epochs for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training.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its peak, the training accuracy was 77%.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750" y="1685925"/>
            <a:ext cx="3335125" cy="2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ctrTitle"/>
          </p:nvPr>
        </p:nvSpPr>
        <p:spPr>
          <a:xfrm>
            <a:off x="2110675" y="681503"/>
            <a:ext cx="5361300" cy="8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Testing</a:t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63" name="Google Shape;163;p18"/>
          <p:cNvSpPr txBox="1"/>
          <p:nvPr>
            <p:ph idx="1" type="subTitle"/>
          </p:nvPr>
        </p:nvSpPr>
        <p:spPr>
          <a:xfrm>
            <a:off x="5691950" y="1660150"/>
            <a:ext cx="2527200" cy="23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21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The model's total test accuracy was 72%.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400" y="1519400"/>
            <a:ext cx="3744550" cy="25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ctrTitle"/>
          </p:nvPr>
        </p:nvSpPr>
        <p:spPr>
          <a:xfrm>
            <a:off x="1962450" y="955705"/>
            <a:ext cx="53613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Development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for joining today's presentation.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ctrTitle"/>
          </p:nvPr>
        </p:nvSpPr>
        <p:spPr>
          <a:xfrm>
            <a:off x="1984700" y="1022403"/>
            <a:ext cx="53613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1"/>
          <p:cNvSpPr txBox="1"/>
          <p:nvPr>
            <p:ph idx="1" type="subTitle"/>
          </p:nvPr>
        </p:nvSpPr>
        <p:spPr>
          <a:xfrm>
            <a:off x="1858700" y="1815775"/>
            <a:ext cx="53613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Agnihotri, P. (Year, if available). White Wine. Kaggle.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https://www.kaggle.com/datasets/piyushagni5/white-wine-quality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