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AA3389-B90A-4B6C-B078-DD70389B68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10F7A4-1443-47F8-871B-B04F08BDF0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3/7/2022 12:07:04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_Dashboard" id="2" name="slide2">
            <a:extLst>
              <a:ext uri="{FF2B5EF4-FFF2-40B4-BE49-F238E27FC236}">
                <a16:creationId xmlns:a16="http://schemas.microsoft.com/office/drawing/2014/main" id="{C7444897-D3E4-4F2F-AD6D-BA41C4F53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2022-03-06T15:07:04Z</dcterms:created>
  <dcterms:modified xsi:type="dcterms:W3CDTF">2022-03-06T15:07:04Z</dcterms:modified>
</cp:coreProperties>
</file>