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B9637A2-8BB1-414F-B1BE-BCB2E84B1CF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CE7BD45-9728-4D67-9E22-473CF5C0CE7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3/7/2022 12:41:23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_Dashboard" id="2" name="slide2">
            <a:extLst>
              <a:ext uri="{FF2B5EF4-FFF2-40B4-BE49-F238E27FC236}">
                <a16:creationId xmlns:a16="http://schemas.microsoft.com/office/drawing/2014/main" id="{3E77E8CF-1DA4-488D-9E1B-6885C21A4B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2022-03-06T15:41:24Z</dcterms:created>
  <dcterms:modified xsi:type="dcterms:W3CDTF">2022-03-06T15:41:24Z</dcterms:modified>
</cp:coreProperties>
</file>