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5" r:id="rId3"/>
    <p:sldId id="258" r:id="rId4"/>
    <p:sldId id="264" r:id="rId5"/>
    <p:sldId id="263" r:id="rId6"/>
    <p:sldId id="261" r:id="rId7"/>
    <p:sldId id="259" r:id="rId8"/>
    <p:sldId id="260" r:id="rId9"/>
    <p:sldId id="267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8" d="100"/>
          <a:sy n="118" d="100"/>
        </p:scale>
        <p:origin x="-1140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6727-F1DC-4E40-918C-A6E8980449A4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2ADC-BB30-4CAA-8BBB-5B9FA8D6F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735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6727-F1DC-4E40-918C-A6E8980449A4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2ADC-BB30-4CAA-8BBB-5B9FA8D6F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862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6727-F1DC-4E40-918C-A6E8980449A4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2ADC-BB30-4CAA-8BBB-5B9FA8D6F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65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6727-F1DC-4E40-918C-A6E8980449A4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2ADC-BB30-4CAA-8BBB-5B9FA8D6F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635270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6727-F1DC-4E40-918C-A6E8980449A4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2ADC-BB30-4CAA-8BBB-5B9FA8D6F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6366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6727-F1DC-4E40-918C-A6E8980449A4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2ADC-BB30-4CAA-8BBB-5B9FA8D6F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8726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6727-F1DC-4E40-918C-A6E8980449A4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2ADC-BB30-4CAA-8BBB-5B9FA8D6F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4342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6727-F1DC-4E40-918C-A6E8980449A4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2ADC-BB30-4CAA-8BBB-5B9FA8D6F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1346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6727-F1DC-4E40-918C-A6E8980449A4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2ADC-BB30-4CAA-8BBB-5B9FA8D6F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43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6727-F1DC-4E40-918C-A6E8980449A4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2ADC-BB30-4CAA-8BBB-5B9FA8D6F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957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6727-F1DC-4E40-918C-A6E8980449A4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2ADC-BB30-4CAA-8BBB-5B9FA8D6F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37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6727-F1DC-4E40-918C-A6E8980449A4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2ADC-BB30-4CAA-8BBB-5B9FA8D6F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928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6727-F1DC-4E40-918C-A6E8980449A4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2ADC-BB30-4CAA-8BBB-5B9FA8D6F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104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6727-F1DC-4E40-918C-A6E8980449A4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2ADC-BB30-4CAA-8BBB-5B9FA8D6F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550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6727-F1DC-4E40-918C-A6E8980449A4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2ADC-BB30-4CAA-8BBB-5B9FA8D6F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684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6727-F1DC-4E40-918C-A6E8980449A4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2ADC-BB30-4CAA-8BBB-5B9FA8D6F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940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6727-F1DC-4E40-918C-A6E8980449A4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2ADC-BB30-4CAA-8BBB-5B9FA8D6F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122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4E6727-F1DC-4E40-918C-A6E8980449A4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2ADC-BB30-4CAA-8BBB-5B9FA8D6F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9712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bvecV6WP4phruEAERMSuws7vRMh3mH1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229600" cy="2514600"/>
          </a:xfrm>
        </p:spPr>
        <p:txBody>
          <a:bodyPr>
            <a:normAutofit/>
          </a:bodyPr>
          <a:lstStyle/>
          <a:p>
            <a:r>
              <a:rPr lang="en-US" sz="4000" dirty="0"/>
              <a:t>Secured Door: </a:t>
            </a:r>
            <a:r>
              <a:rPr lang="en-US" sz="4000" dirty="0" smtClean="0"/>
              <a:t>Bangladesh Security </a:t>
            </a:r>
            <a:r>
              <a:rPr lang="en-US" sz="4000" dirty="0"/>
              <a:t>System – 2019 (BDSS-19)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114800"/>
            <a:ext cx="60960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400" i="1" dirty="0" smtClean="0">
                <a:solidFill>
                  <a:schemeClr val="tx1"/>
                </a:solidFill>
              </a:rPr>
              <a:t>Student name: Mohammad </a:t>
            </a:r>
            <a:r>
              <a:rPr lang="en-US" sz="2400" i="1" dirty="0" err="1">
                <a:solidFill>
                  <a:schemeClr val="tx1"/>
                </a:solidFill>
              </a:rPr>
              <a:t>Abul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</a:rPr>
              <a:t>Hossain</a:t>
            </a:r>
          </a:p>
          <a:p>
            <a:pPr algn="l">
              <a:spcBef>
                <a:spcPts val="0"/>
              </a:spcBef>
            </a:pPr>
            <a:r>
              <a:rPr lang="en-US" sz="2400" i="1" dirty="0">
                <a:solidFill>
                  <a:schemeClr val="tx1"/>
                </a:solidFill>
              </a:rPr>
              <a:t>Student </a:t>
            </a:r>
            <a:r>
              <a:rPr lang="en-US" sz="2400" i="1" dirty="0" smtClean="0">
                <a:solidFill>
                  <a:schemeClr val="tx1"/>
                </a:solidFill>
              </a:rPr>
              <a:t>number: 20152785</a:t>
            </a:r>
          </a:p>
          <a:p>
            <a:pPr algn="l"/>
            <a:r>
              <a:rPr lang="en-US" sz="2400" i="1" dirty="0" smtClean="0">
                <a:solidFill>
                  <a:schemeClr val="tx1"/>
                </a:solidFill>
              </a:rPr>
              <a:t>Dept.: computer engineering </a:t>
            </a:r>
          </a:p>
          <a:p>
            <a:r>
              <a:rPr lang="en-US" sz="2400" i="1" dirty="0" smtClean="0">
                <a:solidFill>
                  <a:schemeClr val="tx1"/>
                </a:solidFill>
              </a:rPr>
              <a:t>Advising Professor: </a:t>
            </a:r>
            <a:r>
              <a:rPr lang="en-US" sz="2400" i="1" dirty="0" smtClean="0">
                <a:solidFill>
                  <a:schemeClr val="accent2"/>
                </a:solidFill>
              </a:rPr>
              <a:t>Dai </a:t>
            </a:r>
            <a:r>
              <a:rPr lang="en-US" sz="2400" i="1" dirty="0" err="1" smtClean="0">
                <a:solidFill>
                  <a:schemeClr val="accent2"/>
                </a:solidFill>
              </a:rPr>
              <a:t>ki</a:t>
            </a:r>
            <a:r>
              <a:rPr lang="en-US" sz="2400" i="1" dirty="0" smtClean="0">
                <a:solidFill>
                  <a:schemeClr val="accent2"/>
                </a:solidFill>
              </a:rPr>
              <a:t> </a:t>
            </a:r>
            <a:r>
              <a:rPr lang="en-US" sz="2400" i="1" dirty="0" err="1" smtClean="0">
                <a:solidFill>
                  <a:schemeClr val="accent2"/>
                </a:solidFill>
              </a:rPr>
              <a:t>kang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present world, BDSS-19 provides latest and most security.</a:t>
            </a:r>
          </a:p>
          <a:p>
            <a:r>
              <a:rPr lang="en-US" dirty="0" smtClean="0"/>
              <a:t>Notification system makes the product more advance and unique.</a:t>
            </a:r>
          </a:p>
          <a:p>
            <a:r>
              <a:rPr lang="en-US" dirty="0" smtClean="0"/>
              <a:t>For 24/7 certain security, BDSS-19 is the best product since it provides up-to-date news always.</a:t>
            </a:r>
          </a:p>
          <a:p>
            <a:r>
              <a:rPr lang="en-US" dirty="0" smtClean="0"/>
              <a:t>Since it is within lower budget, middle class and higher class both of them can use.</a:t>
            </a:r>
          </a:p>
          <a:p>
            <a:r>
              <a:rPr lang="en-US" dirty="0" smtClean="0"/>
              <a:t>It is less complicated and easy to implement.</a:t>
            </a:r>
          </a:p>
          <a:p>
            <a:r>
              <a:rPr lang="en-US" dirty="0" smtClean="0"/>
              <a:t>Maintenance is easier than any other product.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 </a:t>
            </a:r>
          </a:p>
          <a:p>
            <a:pPr algn="ctr">
              <a:buNone/>
            </a:pPr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Q&amp;A</a:t>
            </a:r>
            <a:endParaRPr lang="en-US" sz="6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0"/>
            <a:ext cx="7055380" cy="1143000"/>
          </a:xfrm>
          <a:prstGeom prst="rect">
            <a:avLst/>
          </a:prstGeom>
        </p:spPr>
        <p:txBody>
          <a:bodyPr/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>
                <a:solidFill>
                  <a:schemeClr val="tx1"/>
                </a:solidFill>
              </a:rPr>
              <a:t>Contents</a:t>
            </a:r>
            <a:r>
              <a:rPr lang="en-US" sz="3600" i="1" dirty="0" smtClean="0">
                <a:solidFill>
                  <a:schemeClr val="tx1"/>
                </a:solidFill>
              </a:rPr>
              <a:t>: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710" y="1676400"/>
            <a:ext cx="70553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Introduction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Weekly task schedules 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Door Security System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Project Demo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Conclusion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8603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90282"/>
          </a:xfrm>
        </p:spPr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important issue is now security in every step.</a:t>
            </a:r>
          </a:p>
          <a:p>
            <a:r>
              <a:rPr lang="en-US" dirty="0" smtClean="0"/>
              <a:t>Bangladesh Security System – 2019 (BDSS-19) is introduced from that perspective.</a:t>
            </a:r>
          </a:p>
          <a:p>
            <a:r>
              <a:rPr lang="en-US" dirty="0" smtClean="0"/>
              <a:t>Ensures door security in home and office etc.</a:t>
            </a:r>
          </a:p>
          <a:p>
            <a:r>
              <a:rPr lang="en-US" dirty="0" smtClean="0"/>
              <a:t>Has two way to lock and unlock such as Manually and Using Android Application.</a:t>
            </a:r>
          </a:p>
          <a:p>
            <a:r>
              <a:rPr lang="en-US" dirty="0" smtClean="0"/>
              <a:t>The key feature of the project is to notify the user the last update of the door through notification over phone.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468" y="1752600"/>
            <a:ext cx="6711654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Objective:</a:t>
            </a:r>
          </a:p>
          <a:p>
            <a:r>
              <a:rPr lang="en-US" dirty="0" smtClean="0"/>
              <a:t>To ensure most latest security for the user.</a:t>
            </a:r>
          </a:p>
          <a:p>
            <a:r>
              <a:rPr lang="en-US" dirty="0" smtClean="0"/>
              <a:t>To get in touch with the door always through Android Application.</a:t>
            </a:r>
          </a:p>
          <a:p>
            <a:r>
              <a:rPr lang="en-US" dirty="0" smtClean="0"/>
              <a:t>To make the Door system modern and upgrade.</a:t>
            </a:r>
          </a:p>
          <a:p>
            <a:r>
              <a:rPr lang="en-US" dirty="0" smtClean="0"/>
              <a:t>To provide the best service within limited budget.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4710" y="452718"/>
            <a:ext cx="7055380" cy="690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1. 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295400"/>
          <a:ext cx="7162800" cy="5232082"/>
        </p:xfrm>
        <a:graphic>
          <a:graphicData uri="http://schemas.openxmlformats.org/drawingml/2006/table">
            <a:tbl>
              <a:tblPr/>
              <a:tblGrid>
                <a:gridCol w="685800"/>
                <a:gridCol w="1143000"/>
                <a:gridCol w="609600"/>
                <a:gridCol w="658629"/>
                <a:gridCol w="560571"/>
                <a:gridCol w="685800"/>
                <a:gridCol w="685800"/>
                <a:gridCol w="685800"/>
                <a:gridCol w="762000"/>
                <a:gridCol w="685800"/>
              </a:tblGrid>
              <a:tr h="322627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No</a:t>
                      </a: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Contents</a:t>
                      </a: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Schedule</a:t>
                      </a: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week 1</a:t>
                      </a: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week 2</a:t>
                      </a: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week 3</a:t>
                      </a: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week 4</a:t>
                      </a: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week 5</a:t>
                      </a: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week 6</a:t>
                      </a: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week 7</a:t>
                      </a: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week 8</a:t>
                      </a: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121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1</a:t>
                      </a: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Researching on project</a:t>
                      </a: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200" kern="1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.</a:t>
                      </a: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0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2</a:t>
                      </a: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UML diagram design </a:t>
                      </a: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200" kern="1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4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3</a:t>
                      </a: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Set up Raspberry Pi</a:t>
                      </a: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200" kern="1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.</a:t>
                      </a: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    </a:t>
                      </a: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5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4</a:t>
                      </a: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Research on   Server/API</a:t>
                      </a: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200" kern="1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.</a:t>
                      </a: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5</a:t>
                      </a: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Account Setting of Mobile Application</a:t>
                      </a: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200" kern="1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.</a:t>
                      </a: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9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6</a:t>
                      </a: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Code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conducted with OS(</a:t>
                      </a:r>
                      <a:r>
                        <a:rPr lang="en-US" sz="1200" kern="1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Rasbian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)</a:t>
                      </a: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200" kern="1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.</a:t>
                      </a: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2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7</a:t>
                      </a: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맑은 고딕"/>
                          <a:ea typeface="맑은 고딕"/>
                        </a:rPr>
                        <a:t>synchronize hardware and software</a:t>
                      </a: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200" kern="1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.</a:t>
                      </a: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6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  <a:ea typeface="Times New Roman"/>
                          <a:cs typeface="맑은 고딕"/>
                        </a:rPr>
                        <a:t>8</a:t>
                      </a: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/>
                        <a:ea typeface="Times New Roman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200" kern="1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52366" marR="52366" marT="14375" marB="143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04800"/>
            <a:ext cx="7055380" cy="533400"/>
          </a:xfrm>
        </p:spPr>
        <p:txBody>
          <a:bodyPr/>
          <a:lstStyle/>
          <a:p>
            <a:pPr algn="ctr"/>
            <a:r>
              <a:rPr lang="en-US" sz="2800" dirty="0" smtClean="0"/>
              <a:t>2. Weekly task schedules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72" y="304800"/>
            <a:ext cx="7055380" cy="762000"/>
          </a:xfrm>
        </p:spPr>
        <p:txBody>
          <a:bodyPr/>
          <a:lstStyle/>
          <a:p>
            <a:r>
              <a:rPr lang="en-US" dirty="0" smtClean="0"/>
              <a:t>3. Door Security System</a:t>
            </a:r>
            <a:endParaRPr lang="en-US" dirty="0"/>
          </a:p>
        </p:txBody>
      </p:sp>
      <p:pic>
        <p:nvPicPr>
          <p:cNvPr id="4" name="Content Placeholder 3" descr="version6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057400"/>
            <a:ext cx="6257925" cy="4124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838200" y="1447800"/>
            <a:ext cx="4754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System Overview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55372" y="304800"/>
            <a:ext cx="705538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3. Door Security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447800"/>
            <a:ext cx="4754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Case Diagram</a:t>
            </a:r>
            <a:endParaRPr lang="en-US" sz="2400" dirty="0"/>
          </a:p>
        </p:txBody>
      </p:sp>
      <p:pic>
        <p:nvPicPr>
          <p:cNvPr id="8" name="Content Placeholder 7" descr="finaluseca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053" y="2052638"/>
            <a:ext cx="4226020" cy="41957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5400"/>
            <a:ext cx="7055380" cy="557848"/>
          </a:xfrm>
        </p:spPr>
        <p:txBody>
          <a:bodyPr/>
          <a:lstStyle/>
          <a:p>
            <a:r>
              <a:rPr lang="en-US" sz="2400" dirty="0" smtClean="0"/>
              <a:t>Sequence Diagram</a:t>
            </a:r>
            <a:endParaRPr lang="en-US" sz="2400" dirty="0"/>
          </a:p>
        </p:txBody>
      </p:sp>
      <p:pic>
        <p:nvPicPr>
          <p:cNvPr id="4" name="Content Placeholder 3" descr="sequenceDiagram2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905000"/>
            <a:ext cx="3733800" cy="41957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55372" y="304800"/>
            <a:ext cx="705538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Door Security System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tutionProjectSnapshot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838200" y="1447800"/>
            <a:ext cx="6711950" cy="3471863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152399"/>
            <a:ext cx="7056438" cy="838201"/>
          </a:xfrm>
        </p:spPr>
        <p:txBody>
          <a:bodyPr/>
          <a:lstStyle/>
          <a:p>
            <a:r>
              <a:rPr lang="en-US" dirty="0" smtClean="0"/>
              <a:t>4. Project Demo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257800"/>
            <a:ext cx="7056438" cy="8382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5257800"/>
            <a:ext cx="7056438" cy="8382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defTabSz="457207">
              <a:spcBef>
                <a:spcPct val="0"/>
              </a:spcBef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dirty="0" smtClean="0">
                <a:hlinkClick r:id="rId3"/>
              </a:rPr>
              <a:t>https://drive.google.com/drive/folders/1bvecV6WP4phruEAERMSuws7vRMh3mH1e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730</TotalTime>
  <Words>336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Secured Door: Bangladesh Security System – 2019 (BDSS-19)</vt:lpstr>
      <vt:lpstr>Slide 2</vt:lpstr>
      <vt:lpstr>1. Introduction</vt:lpstr>
      <vt:lpstr>Slide 4</vt:lpstr>
      <vt:lpstr>2. Weekly task schedules </vt:lpstr>
      <vt:lpstr>3. Door Security System</vt:lpstr>
      <vt:lpstr>Slide 7</vt:lpstr>
      <vt:lpstr>Sequence Diagram</vt:lpstr>
      <vt:lpstr>4. Project Demo</vt:lpstr>
      <vt:lpstr>Conclusion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ss</dc:creator>
  <cp:lastModifiedBy>ss</cp:lastModifiedBy>
  <cp:revision>18</cp:revision>
  <dcterms:created xsi:type="dcterms:W3CDTF">2019-06-05T03:06:53Z</dcterms:created>
  <dcterms:modified xsi:type="dcterms:W3CDTF">2019-06-28T08:59:40Z</dcterms:modified>
</cp:coreProperties>
</file>