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74" r:id="rId5"/>
    <p:sldId id="275" r:id="rId6"/>
    <p:sldId id="276" r:id="rId7"/>
    <p:sldId id="277" r:id="rId8"/>
    <p:sldId id="286" r:id="rId9"/>
    <p:sldId id="257" r:id="rId10"/>
    <p:sldId id="258" r:id="rId11"/>
    <p:sldId id="272" r:id="rId12"/>
    <p:sldId id="262" r:id="rId13"/>
    <p:sldId id="265" r:id="rId14"/>
    <p:sldId id="263" r:id="rId15"/>
    <p:sldId id="273" r:id="rId16"/>
    <p:sldId id="278" r:id="rId17"/>
    <p:sldId id="279" r:id="rId18"/>
    <p:sldId id="284" r:id="rId19"/>
    <p:sldId id="285" r:id="rId20"/>
    <p:sldId id="280" r:id="rId21"/>
    <p:sldId id="281" r:id="rId22"/>
    <p:sldId id="293" r:id="rId23"/>
    <p:sldId id="292" r:id="rId24"/>
    <p:sldId id="294" r:id="rId25"/>
    <p:sldId id="289" r:id="rId26"/>
    <p:sldId id="287" r:id="rId27"/>
    <p:sldId id="29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3" d="100"/>
          <a:sy n="93" d="100"/>
        </p:scale>
        <p:origin x="-1860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8816-881D-4EA5-A1EA-2A01E88C1188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3B62-BE4E-4E1A-998E-93C923566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696200" cy="1523999"/>
          </a:xfrm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6000" b="1" dirty="0" smtClean="0">
                <a:latin typeface="Algerian" pitchFamily="82" charset="0"/>
              </a:rPr>
              <a:t>‘‘ wreck</a:t>
            </a:r>
            <a:r>
              <a:rPr lang="en-US" sz="6000" dirty="0" smtClean="0">
                <a:latin typeface="Algerian" pitchFamily="82" charset="0"/>
              </a:rPr>
              <a:t>’’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2667000"/>
          </a:xfrm>
          <a:solidFill>
            <a:srgbClr val="7030A0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Group name: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ragan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Group members: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Mohammad Abul Hossain(20152785)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Tuhtasinov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Murodilla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(20152784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Akbarjon:(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20152773)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latin typeface="Bell MT" pitchFamily="18" charset="0"/>
              </a:rPr>
              <a:t>Use case scenario </a:t>
            </a:r>
            <a:endParaRPr lang="en-US" sz="2800" u="sng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1200" dirty="0" smtClean="0"/>
              <a:t>1. Whenever  User open the application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&lt;&lt;scenario1&gt;&gt;.</a:t>
            </a:r>
          </a:p>
          <a:p>
            <a:pPr marL="457200" indent="-457200">
              <a:buNone/>
            </a:pPr>
            <a:r>
              <a:rPr lang="en-US" sz="1200" dirty="0" smtClean="0"/>
              <a:t>2.  Whenever  user thumbs up Driver’s Button / Customer’s button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&lt;&lt;scenario2&gt;&gt;.</a:t>
            </a:r>
          </a:p>
          <a:p>
            <a:pPr marL="457200" indent="-457200">
              <a:buNone/>
            </a:pPr>
            <a:r>
              <a:rPr lang="en-US" sz="1200" dirty="0" smtClean="0"/>
              <a:t>3. If user has already an account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&lt;&lt;scenario3&gt;&gt;.</a:t>
            </a:r>
          </a:p>
          <a:p>
            <a:pPr marL="457200" indent="-457200">
              <a:buNone/>
            </a:pPr>
            <a:r>
              <a:rPr lang="en-US" sz="1200" dirty="0" smtClean="0"/>
              <a:t>4. If user doesn’t has an account or new&lt;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&lt;scenario4&gt;&gt;.</a:t>
            </a:r>
          </a:p>
          <a:p>
            <a:pPr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Scenario 1.  Main  page including (Driver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btn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&amp; Customer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btn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).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Scenario 2.  Ask for Login or Registered.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scenario 3. Login.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Scenario 4.  Registered.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ell MT" pitchFamily="18" charset="0"/>
              </a:rPr>
              <a:t>Use case scenario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/>
              <a:t>1.If user already has verified an account </a:t>
            </a:r>
            <a:r>
              <a:rPr lang="en-US" sz="1200" dirty="0" smtClean="0">
                <a:solidFill>
                  <a:srgbClr val="00B0F0"/>
                </a:solidFill>
              </a:rPr>
              <a:t>&lt;&lt;scenario1&gt;&gt;. </a:t>
            </a:r>
          </a:p>
          <a:p>
            <a:pPr>
              <a:buNone/>
            </a:pPr>
            <a:r>
              <a:rPr lang="en-US" sz="1200" dirty="0" smtClean="0"/>
              <a:t>2. If user doesn’t has an account</a:t>
            </a:r>
            <a:r>
              <a:rPr lang="en-US" sz="1200" dirty="0" smtClean="0">
                <a:solidFill>
                  <a:srgbClr val="00B0F0"/>
                </a:solidFill>
              </a:rPr>
              <a:t>&lt;secnario2&gt;&gt;.</a:t>
            </a:r>
          </a:p>
          <a:p>
            <a:pPr>
              <a:buNone/>
            </a:pPr>
            <a:r>
              <a:rPr lang="en-US" sz="1200" dirty="0" smtClean="0"/>
              <a:t>3. If user types incorrect email or password</a:t>
            </a:r>
            <a:r>
              <a:rPr lang="en-US" sz="1200" dirty="0" smtClean="0">
                <a:solidFill>
                  <a:srgbClr val="00B0F0"/>
                </a:solidFill>
              </a:rPr>
              <a:t>&lt;&lt;secnario3&gt;&gt;.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Scenario1. Login( email, password).</a:t>
            </a:r>
          </a:p>
          <a:p>
            <a:pPr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 Scenario2. Registered(email, password ,conf.password).</a:t>
            </a:r>
          </a:p>
          <a:p>
            <a:pPr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Scenario3. Error occur.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Bell MT" pitchFamily="18" charset="0"/>
              </a:rPr>
              <a:t>Use Case Diagram</a:t>
            </a:r>
            <a:endParaRPr lang="en-US" sz="2800" u="sng" dirty="0">
              <a:latin typeface="Bell MT" pitchFamily="18" charset="0"/>
            </a:endParaRPr>
          </a:p>
        </p:txBody>
      </p:sp>
      <p:pic>
        <p:nvPicPr>
          <p:cNvPr id="6" name="Content Placeholder 5" descr="yourwri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92" y="1600200"/>
            <a:ext cx="588141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latin typeface="Bell MT" pitchFamily="18" charset="0"/>
              </a:rPr>
              <a:t>Use case scenario </a:t>
            </a:r>
            <a:endParaRPr lang="en-US" sz="3200" u="sng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sz="1400" dirty="0" smtClean="0">
              <a:solidFill>
                <a:srgbClr val="0070C0"/>
              </a:solidFill>
            </a:endParaRPr>
          </a:p>
          <a:p>
            <a:pPr>
              <a:buAutoNum type="arabicPeriod"/>
            </a:pPr>
            <a:r>
              <a:rPr lang="en-US" sz="1800" dirty="0" smtClean="0">
                <a:solidFill>
                  <a:srgbClr val="0070C0"/>
                </a:solidFill>
              </a:rPr>
              <a:t>The customer thumbs up driver &lt;scenario1&gt;</a:t>
            </a:r>
          </a:p>
          <a:p>
            <a:pPr>
              <a:buAutoNum type="arabicPeriod" startAt="2"/>
            </a:pPr>
            <a:r>
              <a:rPr lang="en-US" sz="1800" dirty="0" smtClean="0">
                <a:solidFill>
                  <a:srgbClr val="0070C0"/>
                </a:solidFill>
              </a:rPr>
              <a:t>The  driver &lt;&lt;scenario&gt;&gt;</a:t>
            </a:r>
          </a:p>
          <a:p>
            <a:pPr>
              <a:buAutoNum type="arabicPeriod" startAt="2"/>
            </a:pPr>
            <a:r>
              <a:rPr lang="en-US" sz="1800" dirty="0" smtClean="0">
                <a:solidFill>
                  <a:srgbClr val="0070C0"/>
                </a:solidFill>
              </a:rPr>
              <a:t>The driver get &lt;&lt;scenario&gt;&gt;</a:t>
            </a:r>
          </a:p>
          <a:p>
            <a:pPr>
              <a:buAutoNum type="arabicPeriod" startAt="2"/>
            </a:pPr>
            <a:r>
              <a:rPr lang="en-US" sz="1800" dirty="0" smtClean="0">
                <a:solidFill>
                  <a:srgbClr val="0070C0"/>
                </a:solidFill>
              </a:rPr>
              <a:t>4. the customer get&lt;&lt;scenario&gt;&gt;</a:t>
            </a:r>
          </a:p>
          <a:p>
            <a:pPr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scenario1. trace driver location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Scenario2. trace the customer location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scenario3. driver information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Scenario4. Customer information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latin typeface="Bell MT" pitchFamily="18" charset="0"/>
              </a:rPr>
              <a:t>Use Case Diagram</a:t>
            </a:r>
            <a:endParaRPr lang="en-US" sz="2800" u="sng" dirty="0">
              <a:latin typeface="Bell MT" pitchFamily="18" charset="0"/>
            </a:endParaRPr>
          </a:p>
        </p:txBody>
      </p:sp>
      <p:pic>
        <p:nvPicPr>
          <p:cNvPr id="6" name="Content Placeholder 5" descr="pay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894" y="1600200"/>
            <a:ext cx="56162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Use case scenario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Destination to pick up equal is to </a:t>
            </a:r>
            <a:r>
              <a:rPr lang="en-US" sz="1800" dirty="0" smtClean="0">
                <a:solidFill>
                  <a:srgbClr val="FF0000"/>
                </a:solidFill>
              </a:rPr>
              <a:t>&lt;&lt;scenario&gt;&gt;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Visa card or PayPal </a:t>
            </a:r>
            <a:r>
              <a:rPr lang="en-US" sz="1800" dirty="0" smtClean="0">
                <a:solidFill>
                  <a:srgbClr val="FF0000"/>
                </a:solidFill>
              </a:rPr>
              <a:t>&lt;&lt;scenario&gt;&gt; 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scenario1. ride cost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Scnario2.payment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Class diagrams</a:t>
            </a:r>
            <a:endParaRPr lang="en-US" u="sng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Content Placeholder 5" descr="Untitled Diagram-Page-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133600"/>
            <a:ext cx="5445457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titled Diagram-Page-10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9200"/>
            <a:ext cx="8189343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titled Diagram (setup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990600"/>
            <a:ext cx="6036128" cy="56103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titled Diagram-Page-payment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762000"/>
            <a:ext cx="6149725" cy="55862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latin typeface="Bell MT" pitchFamily="18" charset="0"/>
              </a:rPr>
              <a:t>Brief information</a:t>
            </a:r>
            <a:endParaRPr lang="en-US" sz="2800" u="sng" dirty="0"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5638800" cy="518160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Finding cars at the right  place, on the right time.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  app consists of between customers and  drivers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customers basically who are from home ,office and anywhere.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 Driver  traces the customer place who want to  get car and who are nearby.</a:t>
            </a:r>
          </a:p>
          <a:p>
            <a:pPr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4" name="Picture 3" descr="23517866_880912882075318_509590353157254241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52600"/>
            <a:ext cx="2778125" cy="4948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Sequence diagrams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registersequen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047" y="1600200"/>
            <a:ext cx="390990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Sign in </a:t>
            </a:r>
            <a:endParaRPr lang="en-US" sz="2400" u="sng" dirty="0"/>
          </a:p>
        </p:txBody>
      </p:sp>
      <p:pic>
        <p:nvPicPr>
          <p:cNvPr id="4" name="Content Placeholder 3" descr="loginsequen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047" y="1600200"/>
            <a:ext cx="390990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Payment methods</a:t>
            </a:r>
            <a:endParaRPr lang="en-US" sz="2800" u="sng" dirty="0"/>
          </a:p>
        </p:txBody>
      </p:sp>
      <p:pic>
        <p:nvPicPr>
          <p:cNvPr id="4" name="Content Placeholder 3" descr="paymentvisaca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117" y="1600200"/>
            <a:ext cx="3827765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sz="3100" u="sng" dirty="0" smtClean="0">
                <a:solidFill>
                  <a:schemeClr val="accent6">
                    <a:lumMod val="75000"/>
                  </a:schemeClr>
                </a:solidFill>
              </a:rPr>
              <a:t>1st Increment Report</a:t>
            </a:r>
            <a:br>
              <a:rPr lang="en-US" sz="3100" u="sng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u="sng" dirty="0" smtClean="0"/>
              <a:t>Home Screen</a:t>
            </a:r>
            <a:endParaRPr lang="en-US" sz="2700" u="sng" dirty="0"/>
          </a:p>
        </p:txBody>
      </p:sp>
      <p:pic>
        <p:nvPicPr>
          <p:cNvPr id="4" name="Content Placeholder 5" descr="main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1491"/>
            <a:ext cx="8229600" cy="418338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User information setup</a:t>
            </a:r>
            <a:endParaRPr lang="en-US" sz="2800" u="sng" dirty="0"/>
          </a:p>
        </p:txBody>
      </p:sp>
      <p:pic>
        <p:nvPicPr>
          <p:cNvPr id="4" name="Content Placeholder 3" descr="userinfoset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117" y="1600200"/>
            <a:ext cx="3827765" cy="45259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Sign up &amp; sign in</a:t>
            </a:r>
            <a:endParaRPr lang="en-US" sz="2800" u="sng" dirty="0"/>
          </a:p>
        </p:txBody>
      </p:sp>
      <p:pic>
        <p:nvPicPr>
          <p:cNvPr id="10" name="Content Placeholder 9" descr="Cap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8262"/>
            <a:ext cx="7774808" cy="344813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Navigation screen</a:t>
            </a:r>
            <a:endParaRPr lang="en-US" sz="2800" u="sng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3016"/>
            <a:ext cx="8229600" cy="4080331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Firebase database Backend </a:t>
            </a:r>
            <a:endParaRPr lang="en-US" sz="2800" u="sng" dirty="0"/>
          </a:p>
        </p:txBody>
      </p:sp>
      <p:pic>
        <p:nvPicPr>
          <p:cNvPr id="4" name="Content Placeholder 3" descr="firebaseresid=s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94425"/>
            <a:ext cx="8229600" cy="353751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6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6000" dirty="0" smtClean="0">
                <a:solidFill>
                  <a:srgbClr val="00B050"/>
                </a:solidFill>
                <a:latin typeface="Wide Latin" pitchFamily="18" charset="0"/>
              </a:rPr>
              <a:t>Thanks all for attention</a:t>
            </a:r>
            <a:endParaRPr lang="en-US" sz="6000" dirty="0">
              <a:solidFill>
                <a:srgbClr val="00B050"/>
              </a:solidFill>
              <a:latin typeface="Wide Lati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latin typeface="Bell MT" pitchFamily="18" charset="0"/>
              </a:rPr>
              <a:t>Application features </a:t>
            </a:r>
            <a:endParaRPr lang="en-US" sz="3200" u="sng" dirty="0">
              <a:latin typeface="Bell MT" pitchFamily="18" charset="0"/>
            </a:endParaRPr>
          </a:p>
        </p:txBody>
      </p:sp>
      <p:pic>
        <p:nvPicPr>
          <p:cNvPr id="7" name="Content Placeholder 6" descr="Untitled Diagram-Page-1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676400"/>
            <a:ext cx="2438400" cy="4496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 Diagram-Page-2 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566682"/>
            <a:ext cx="2895600" cy="56356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 Diagram-Page-3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762000"/>
            <a:ext cx="6891715" cy="5495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 Diagram-Page-5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304800"/>
            <a:ext cx="3192538" cy="59641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 Diagram-Page-4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381000"/>
            <a:ext cx="3351206" cy="61528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Use case diagrams</a:t>
            </a:r>
            <a:endParaRPr lang="en-US" sz="2800" u="sng" dirty="0"/>
          </a:p>
        </p:txBody>
      </p:sp>
      <p:pic>
        <p:nvPicPr>
          <p:cNvPr id="4" name="Content Placeholder 3" descr="Untitled Diagram-Page-8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334672" cy="4124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titled Diagram-Page-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09600"/>
            <a:ext cx="7325411" cy="5668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326</Words>
  <Application>Microsoft Office PowerPoint</Application>
  <PresentationFormat>On-screen Show (4:3)</PresentationFormat>
  <Paragraphs>69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‘‘ wreck’’</vt:lpstr>
      <vt:lpstr>Brief information</vt:lpstr>
      <vt:lpstr>Application features </vt:lpstr>
      <vt:lpstr>Slide 4</vt:lpstr>
      <vt:lpstr>Slide 5</vt:lpstr>
      <vt:lpstr>Slide 6</vt:lpstr>
      <vt:lpstr>Slide 7</vt:lpstr>
      <vt:lpstr>Use case diagrams</vt:lpstr>
      <vt:lpstr>Slide 9</vt:lpstr>
      <vt:lpstr>Use case scenario </vt:lpstr>
      <vt:lpstr>Use case scenario </vt:lpstr>
      <vt:lpstr>Use Case Diagram</vt:lpstr>
      <vt:lpstr>Use case scenario </vt:lpstr>
      <vt:lpstr>Use Case Diagram</vt:lpstr>
      <vt:lpstr>Use case scenario</vt:lpstr>
      <vt:lpstr>Class diagrams</vt:lpstr>
      <vt:lpstr>Slide 17</vt:lpstr>
      <vt:lpstr>Slide 18</vt:lpstr>
      <vt:lpstr>Slide 19</vt:lpstr>
      <vt:lpstr>Sequence diagrams</vt:lpstr>
      <vt:lpstr>Sign in </vt:lpstr>
      <vt:lpstr>Payment methods</vt:lpstr>
      <vt:lpstr>1st Increment Report  Home Screen</vt:lpstr>
      <vt:lpstr>User information setup</vt:lpstr>
      <vt:lpstr>Sign up &amp; sign in</vt:lpstr>
      <vt:lpstr>Navigation screen</vt:lpstr>
      <vt:lpstr>Firebase database Backend 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</dc:creator>
  <cp:lastModifiedBy>ss</cp:lastModifiedBy>
  <cp:revision>39</cp:revision>
  <dcterms:created xsi:type="dcterms:W3CDTF">2018-10-02T02:05:24Z</dcterms:created>
  <dcterms:modified xsi:type="dcterms:W3CDTF">2018-10-22T14:42:06Z</dcterms:modified>
</cp:coreProperties>
</file>