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a3354ec-58e0-4352-9c59-04e97768956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7682e3bace8489a" /><Relationship Type="http://schemas.openxmlformats.org/officeDocument/2006/relationships/hyperlink" Target="https://app.powerbi.com/groups/me/reports/da3354ec-58e0-4352-9c59-04e977689563/ReportSection?pbi_source=PowerPoint" TargetMode="External" Id="RelId0" /><Relationship Type="http://schemas.openxmlformats.org/officeDocument/2006/relationships/image" Target="/ppt/media/image4.png" Id="imgId6522604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c0e5de1486847a6" /><Relationship Type="http://schemas.openxmlformats.org/officeDocument/2006/relationships/hyperlink" Target="https://app.powerbi.com/groups/me/reports/da3354ec-58e0-4352-9c59-04e977689563/ReportSection0210d894f100ae3ecb53?pbi_source=PowerPoint" TargetMode="External" Id="RelId1" /><Relationship Type="http://schemas.openxmlformats.org/officeDocument/2006/relationships/image" Target="/ppt/media/image5.png" Id="imgId6522603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33978c2c5304acb" /><Relationship Type="http://schemas.openxmlformats.org/officeDocument/2006/relationships/hyperlink" Target="https://app.powerbi.com/groups/me/reports/da3354ec-58e0-4352-9c59-04e977689563/ReportSectionf7e84203faf4518c6aa2?pbi_source=PowerPoint" TargetMode="External" Id="RelId2" /><Relationship Type="http://schemas.openxmlformats.org/officeDocument/2006/relationships/image" Target="/ppt/media/image6.png" Id="imgId6522604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c754fcb93c74ac8" /><Relationship Type="http://schemas.openxmlformats.org/officeDocument/2006/relationships/hyperlink" Target="https://app.powerbi.com/groups/me/reports/da3354ec-58e0-4352-9c59-04e977689563/ReportSectione700168aab21fff8975c?pbi_source=PowerPoint" TargetMode="External" Id="RelId3" /><Relationship Type="http://schemas.openxmlformats.org/officeDocument/2006/relationships/image" Target="/ppt/media/image7.png" Id="imgId65226042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Retail analysis_MK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12/7/2020 1:52:27 AM AUS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12/6/2020 12:12:44 AM AUS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52260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52260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52260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61925" y="0"/>
            <a:ext cx="118586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52260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