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tl="1" embedTrueTypeFonts="1">
  <p:sldMasterIdLst>
    <p:sldMasterId id="2147483648" r:id="rId1"/>
  </p:sldMasterIdLst>
  <p:notesMasterIdLst>
    <p:notesMasterId r:id="rId38"/>
  </p:notesMasterIdLst>
  <p:sldIdLst>
    <p:sldId id="256" r:id="rId2"/>
    <p:sldId id="606" r:id="rId3"/>
    <p:sldId id="1191" r:id="rId4"/>
    <p:sldId id="1104" r:id="rId5"/>
    <p:sldId id="1128" r:id="rId6"/>
    <p:sldId id="1202" r:id="rId7"/>
    <p:sldId id="1179" r:id="rId8"/>
    <p:sldId id="1183" r:id="rId9"/>
    <p:sldId id="1194" r:id="rId10"/>
    <p:sldId id="604" r:id="rId11"/>
    <p:sldId id="1198" r:id="rId12"/>
    <p:sldId id="611" r:id="rId13"/>
    <p:sldId id="311" r:id="rId14"/>
    <p:sldId id="1192" r:id="rId15"/>
    <p:sldId id="299" r:id="rId16"/>
    <p:sldId id="327" r:id="rId17"/>
    <p:sldId id="1203" r:id="rId18"/>
    <p:sldId id="1197" r:id="rId19"/>
    <p:sldId id="282" r:id="rId20"/>
    <p:sldId id="291" r:id="rId21"/>
    <p:sldId id="301" r:id="rId22"/>
    <p:sldId id="1201" r:id="rId23"/>
    <p:sldId id="1563" r:id="rId24"/>
    <p:sldId id="1193" r:id="rId25"/>
    <p:sldId id="1560" r:id="rId26"/>
    <p:sldId id="259" r:id="rId27"/>
    <p:sldId id="266" r:id="rId28"/>
    <p:sldId id="1556" r:id="rId29"/>
    <p:sldId id="1561" r:id="rId30"/>
    <p:sldId id="1562" r:id="rId31"/>
    <p:sldId id="258" r:id="rId32"/>
    <p:sldId id="1195" r:id="rId33"/>
    <p:sldId id="1199" r:id="rId34"/>
    <p:sldId id="1200" r:id="rId35"/>
    <p:sldId id="1559" r:id="rId36"/>
    <p:sldId id="1168" r:id="rId37"/>
  </p:sldIdLst>
  <p:sldSz cx="9144000" cy="6858000" type="screen4x3"/>
  <p:notesSz cx="6797675" cy="9874250"/>
  <p:embeddedFontLst>
    <p:embeddedFont>
      <p:font typeface="B Koodak" panose="00000700000000000000" pitchFamily="2" charset="-78"/>
      <p:bold r:id="rId39"/>
    </p:embeddedFont>
    <p:embeddedFont>
      <p:font typeface="B Nazanin" panose="00000400000000000000" pitchFamily="2" charset="-78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omic Sans MS" panose="030F0702030302020204" pitchFamily="66" charset="0"/>
      <p:regular r:id="rId46"/>
      <p:bold r:id="rId47"/>
      <p:italic r:id="rId48"/>
      <p:boldItalic r:id="rId49"/>
    </p:embeddedFont>
    <p:embeddedFont>
      <p:font typeface="IranNastaliq" panose="02020505000000020003" pitchFamily="18" charset="0"/>
      <p:regular r:id="rId50"/>
    </p:embeddedFont>
  </p:embeddedFontLst>
  <p:defaultTextStyle>
    <a:defPPr>
      <a:defRPr lang="fa-IR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C0AA5213-45DF-4113-8094-BBAF784FAD14}">
          <p14:sldIdLst>
            <p14:sldId id="256"/>
            <p14:sldId id="606"/>
            <p14:sldId id="1191"/>
            <p14:sldId id="1104"/>
            <p14:sldId id="1128"/>
            <p14:sldId id="1202"/>
            <p14:sldId id="1179"/>
            <p14:sldId id="1183"/>
            <p14:sldId id="1194"/>
            <p14:sldId id="604"/>
            <p14:sldId id="1198"/>
            <p14:sldId id="611"/>
            <p14:sldId id="311"/>
            <p14:sldId id="1192"/>
            <p14:sldId id="299"/>
            <p14:sldId id="327"/>
            <p14:sldId id="1203"/>
            <p14:sldId id="1197"/>
            <p14:sldId id="282"/>
            <p14:sldId id="291"/>
            <p14:sldId id="301"/>
            <p14:sldId id="1201"/>
            <p14:sldId id="1563"/>
            <p14:sldId id="1193"/>
            <p14:sldId id="1560"/>
            <p14:sldId id="259"/>
            <p14:sldId id="266"/>
            <p14:sldId id="1556"/>
            <p14:sldId id="1561"/>
            <p14:sldId id="1562"/>
            <p14:sldId id="258"/>
            <p14:sldId id="1195"/>
            <p14:sldId id="1199"/>
            <p14:sldId id="1200"/>
            <p14:sldId id="1559"/>
            <p14:sldId id="1168"/>
          </p14:sldIdLst>
        </p14:section>
        <p14:section name="Untitled Section" id="{C7CA5CF0-4DA4-4259-ABF6-D80BE64382C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esharaki" initials="f" lastIdx="5" clrIdx="0"/>
  <p:cmAuthor id="1" name="فشاركي ، مهدي" initials="فشاركي" lastIdx="3" clrIdx="1">
    <p:extLst>
      <p:ext uri="{19B8F6BF-5375-455C-9EA6-DF929625EA0E}">
        <p15:presenceInfo xmlns:p15="http://schemas.microsoft.com/office/powerpoint/2012/main" userId="S-1-5-21-4218825662-1428425431-4128574071-33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BFBA7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27" autoAdjust="0"/>
    <p:restoredTop sz="94660"/>
  </p:normalViewPr>
  <p:slideViewPr>
    <p:cSldViewPr>
      <p:cViewPr varScale="1">
        <p:scale>
          <a:sx n="105" d="100"/>
          <a:sy n="105" d="100"/>
        </p:scale>
        <p:origin x="21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سیستم عامل</c:v>
                </c:pt>
                <c:pt idx="1">
                  <c:v>حمید</c:v>
                </c:pt>
                <c:pt idx="2">
                  <c:v>جهش</c:v>
                </c:pt>
                <c:pt idx="3">
                  <c:v>؟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E-4BFF-B346-D02C123DF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47525183"/>
        <c:axId val="2047523935"/>
      </c:barChart>
      <c:dateAx>
        <c:axId val="20475251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523935"/>
        <c:crosses val="autoZero"/>
        <c:auto val="0"/>
        <c:lblOffset val="100"/>
        <c:baseTimeUnit val="days"/>
        <c:majorUnit val="1"/>
      </c:dateAx>
      <c:valAx>
        <c:axId val="204752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752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17F80-7881-4F38-AE9E-686E426BB03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90B844-74B3-4C62-A0EE-6D9A590DB013}">
      <dgm:prSet phldrT="[Text]"/>
      <dgm:spPr/>
      <dgm:t>
        <a:bodyPr/>
        <a:lstStyle/>
        <a:p>
          <a:r>
            <a:rPr lang="fa-IR" dirty="0"/>
            <a:t>بخار</a:t>
          </a:r>
          <a:endParaRPr lang="en-US" dirty="0"/>
        </a:p>
      </dgm:t>
    </dgm:pt>
    <dgm:pt modelId="{B3A641E4-DF97-47A4-9895-DAA0FB7AAB5A}" type="parTrans" cxnId="{BE3C9714-765F-460B-A364-D94AFBAF3C4E}">
      <dgm:prSet/>
      <dgm:spPr/>
      <dgm:t>
        <a:bodyPr/>
        <a:lstStyle/>
        <a:p>
          <a:endParaRPr lang="en-US"/>
        </a:p>
      </dgm:t>
    </dgm:pt>
    <dgm:pt modelId="{9F390BF2-5955-414B-8717-83B54CDFF073}" type="sibTrans" cxnId="{BE3C9714-765F-460B-A364-D94AFBAF3C4E}">
      <dgm:prSet/>
      <dgm:spPr/>
      <dgm:t>
        <a:bodyPr/>
        <a:lstStyle/>
        <a:p>
          <a:endParaRPr lang="en-US"/>
        </a:p>
      </dgm:t>
    </dgm:pt>
    <dgm:pt modelId="{7A111AEC-07A9-4E13-9487-ACCC037A4D61}">
      <dgm:prSet phldrT="[Text]"/>
      <dgm:spPr/>
      <dgm:t>
        <a:bodyPr/>
        <a:lstStyle/>
        <a:p>
          <a:r>
            <a:rPr lang="fa-IR" dirty="0">
              <a:solidFill>
                <a:srgbClr val="7030A0"/>
              </a:solidFill>
            </a:rPr>
            <a:t>برق</a:t>
          </a:r>
          <a:endParaRPr lang="en-US" dirty="0">
            <a:solidFill>
              <a:srgbClr val="7030A0"/>
            </a:solidFill>
          </a:endParaRPr>
        </a:p>
      </dgm:t>
    </dgm:pt>
    <dgm:pt modelId="{DF698471-E597-471C-91B7-3BD839C44280}" type="parTrans" cxnId="{139D6528-DC5B-4DB7-892B-21A80F8EAB98}">
      <dgm:prSet/>
      <dgm:spPr/>
      <dgm:t>
        <a:bodyPr/>
        <a:lstStyle/>
        <a:p>
          <a:endParaRPr lang="en-US"/>
        </a:p>
      </dgm:t>
    </dgm:pt>
    <dgm:pt modelId="{2CBA079F-C2FA-41DB-9BAF-7F1B6D52BA27}" type="sibTrans" cxnId="{139D6528-DC5B-4DB7-892B-21A80F8EAB98}">
      <dgm:prSet/>
      <dgm:spPr/>
      <dgm:t>
        <a:bodyPr/>
        <a:lstStyle/>
        <a:p>
          <a:endParaRPr lang="en-US"/>
        </a:p>
      </dgm:t>
    </dgm:pt>
    <dgm:pt modelId="{C4C4A20E-D02B-4060-AD03-779FEB633666}">
      <dgm:prSet phldrT="[Text]"/>
      <dgm:spPr/>
      <dgm:t>
        <a:bodyPr/>
        <a:lstStyle/>
        <a:p>
          <a:pPr algn="ctr" rtl="1"/>
          <a:r>
            <a:rPr lang="fa-IR" dirty="0">
              <a:solidFill>
                <a:srgbClr val="00B050"/>
              </a:solidFill>
              <a:cs typeface="B Koodak" panose="00000700000000000000" pitchFamily="2" charset="-78"/>
            </a:rPr>
            <a:t>اطلاعات</a:t>
          </a:r>
          <a:r>
            <a:rPr lang="fa-IR" dirty="0">
              <a:cs typeface="B Koodak" panose="00000700000000000000" pitchFamily="2" charset="-78"/>
            </a:rPr>
            <a:t> </a:t>
          </a:r>
          <a:endParaRPr lang="en-US" dirty="0">
            <a:cs typeface="B Koodak" panose="00000700000000000000" pitchFamily="2" charset="-78"/>
          </a:endParaRPr>
        </a:p>
      </dgm:t>
    </dgm:pt>
    <dgm:pt modelId="{5777E1E1-41E5-4CCA-8A05-365A9FA1FA5A}" type="parTrans" cxnId="{4135B0E7-DD88-4A88-B8F0-76211EC56782}">
      <dgm:prSet/>
      <dgm:spPr/>
      <dgm:t>
        <a:bodyPr/>
        <a:lstStyle/>
        <a:p>
          <a:endParaRPr lang="en-US"/>
        </a:p>
      </dgm:t>
    </dgm:pt>
    <dgm:pt modelId="{E18D0620-8E9E-442B-A5BF-E97D72755D67}" type="sibTrans" cxnId="{4135B0E7-DD88-4A88-B8F0-76211EC56782}">
      <dgm:prSet/>
      <dgm:spPr/>
      <dgm:t>
        <a:bodyPr/>
        <a:lstStyle/>
        <a:p>
          <a:endParaRPr lang="en-US"/>
        </a:p>
      </dgm:t>
    </dgm:pt>
    <dgm:pt modelId="{8D3CF424-9AED-4D51-86DD-C068E67DD6F3}">
      <dgm:prSet/>
      <dgm:spPr/>
      <dgm:t>
        <a:bodyPr/>
        <a:lstStyle/>
        <a:p>
          <a:r>
            <a:rPr lang="fa-IR" dirty="0">
              <a:solidFill>
                <a:srgbClr val="FF0000"/>
              </a:solidFill>
              <a:cs typeface="B Koodak" panose="00000700000000000000" pitchFamily="2" charset="-78"/>
            </a:rPr>
            <a:t>سایبر</a:t>
          </a:r>
          <a:endParaRPr lang="en-US" dirty="0">
            <a:solidFill>
              <a:srgbClr val="FF0000"/>
            </a:solidFill>
            <a:cs typeface="B Koodak" panose="00000700000000000000" pitchFamily="2" charset="-78"/>
          </a:endParaRPr>
        </a:p>
      </dgm:t>
    </dgm:pt>
    <dgm:pt modelId="{0AC8A4FC-68E3-46DA-BED0-46DE454F77DD}" type="parTrans" cxnId="{6FB690B6-B68E-4A53-BC36-7D521CAC2E61}">
      <dgm:prSet/>
      <dgm:spPr/>
      <dgm:t>
        <a:bodyPr/>
        <a:lstStyle/>
        <a:p>
          <a:endParaRPr lang="en-US"/>
        </a:p>
      </dgm:t>
    </dgm:pt>
    <dgm:pt modelId="{F85296E9-588C-41CB-9628-7A146AE45CBD}" type="sibTrans" cxnId="{6FB690B6-B68E-4A53-BC36-7D521CAC2E61}">
      <dgm:prSet/>
      <dgm:spPr/>
      <dgm:t>
        <a:bodyPr/>
        <a:lstStyle/>
        <a:p>
          <a:endParaRPr lang="en-US"/>
        </a:p>
      </dgm:t>
    </dgm:pt>
    <dgm:pt modelId="{ECC0F776-05D1-4A3B-9754-550EB6AB2AC2}" type="pres">
      <dgm:prSet presAssocID="{CF717F80-7881-4F38-AE9E-686E426BB03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6E79CBF-C1EC-41AC-823A-680C09DF0159}" type="pres">
      <dgm:prSet presAssocID="{2C90B844-74B3-4C62-A0EE-6D9A590DB013}" presName="Accent1" presStyleCnt="0"/>
      <dgm:spPr/>
    </dgm:pt>
    <dgm:pt modelId="{46364579-F6EB-450E-8AB5-32FD90707114}" type="pres">
      <dgm:prSet presAssocID="{2C90B844-74B3-4C62-A0EE-6D9A590DB013}" presName="Accent" presStyleLbl="node1" presStyleIdx="0" presStyleCnt="4"/>
      <dgm:spPr/>
    </dgm:pt>
    <dgm:pt modelId="{4415998A-B90B-4DB3-9AED-8CF51D60AFAF}" type="pres">
      <dgm:prSet presAssocID="{2C90B844-74B3-4C62-A0EE-6D9A590DB013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EB913D8-8762-45A5-A87C-CF758559991C}" type="pres">
      <dgm:prSet presAssocID="{7A111AEC-07A9-4E13-9487-ACCC037A4D61}" presName="Accent2" presStyleCnt="0"/>
      <dgm:spPr/>
    </dgm:pt>
    <dgm:pt modelId="{1E292D5B-55DD-4488-972E-491EC8D95D7B}" type="pres">
      <dgm:prSet presAssocID="{7A111AEC-07A9-4E13-9487-ACCC037A4D61}" presName="Accent" presStyleLbl="node1" presStyleIdx="1" presStyleCnt="4"/>
      <dgm:spPr/>
    </dgm:pt>
    <dgm:pt modelId="{1215B977-0B13-4B20-860E-B2D18D8FAFF7}" type="pres">
      <dgm:prSet presAssocID="{7A111AEC-07A9-4E13-9487-ACCC037A4D61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F0177FC3-DC51-4C9A-9C04-BE94A04FD2B9}" type="pres">
      <dgm:prSet presAssocID="{C4C4A20E-D02B-4060-AD03-779FEB633666}" presName="Accent3" presStyleCnt="0"/>
      <dgm:spPr/>
    </dgm:pt>
    <dgm:pt modelId="{BFF8769C-99B1-427D-9569-16349872DE3D}" type="pres">
      <dgm:prSet presAssocID="{C4C4A20E-D02B-4060-AD03-779FEB633666}" presName="Accent" presStyleLbl="node1" presStyleIdx="2" presStyleCnt="4"/>
      <dgm:spPr/>
    </dgm:pt>
    <dgm:pt modelId="{2852C12C-C68E-4841-94BD-374D0CBC0D93}" type="pres">
      <dgm:prSet presAssocID="{C4C4A20E-D02B-4060-AD03-779FEB633666}" presName="Parent3" presStyleLbl="revTx" presStyleIdx="2" presStyleCnt="4" custScaleX="128281" custLinFactNeighborX="-23315" custLinFactNeighborY="12611">
        <dgm:presLayoutVars>
          <dgm:chMax val="1"/>
          <dgm:chPref val="1"/>
          <dgm:bulletEnabled val="1"/>
        </dgm:presLayoutVars>
      </dgm:prSet>
      <dgm:spPr/>
    </dgm:pt>
    <dgm:pt modelId="{F4B44B3B-801F-49D3-9D46-A43866B5E403}" type="pres">
      <dgm:prSet presAssocID="{8D3CF424-9AED-4D51-86DD-C068E67DD6F3}" presName="Accent4" presStyleCnt="0"/>
      <dgm:spPr/>
    </dgm:pt>
    <dgm:pt modelId="{52A943B5-E44C-41BF-8DFA-637CBAEE6E58}" type="pres">
      <dgm:prSet presAssocID="{8D3CF424-9AED-4D51-86DD-C068E67DD6F3}" presName="Accent" presStyleLbl="node1" presStyleIdx="3" presStyleCnt="4"/>
      <dgm:spPr/>
    </dgm:pt>
    <dgm:pt modelId="{F45E3FFB-BE54-422F-8E55-3FCE5210DBA0}" type="pres">
      <dgm:prSet presAssocID="{8D3CF424-9AED-4D51-86DD-C068E67DD6F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BE3C9714-765F-460B-A364-D94AFBAF3C4E}" srcId="{CF717F80-7881-4F38-AE9E-686E426BB035}" destId="{2C90B844-74B3-4C62-A0EE-6D9A590DB013}" srcOrd="0" destOrd="0" parTransId="{B3A641E4-DF97-47A4-9895-DAA0FB7AAB5A}" sibTransId="{9F390BF2-5955-414B-8717-83B54CDFF073}"/>
    <dgm:cxn modelId="{139D6528-DC5B-4DB7-892B-21A80F8EAB98}" srcId="{CF717F80-7881-4F38-AE9E-686E426BB035}" destId="{7A111AEC-07A9-4E13-9487-ACCC037A4D61}" srcOrd="1" destOrd="0" parTransId="{DF698471-E597-471C-91B7-3BD839C44280}" sibTransId="{2CBA079F-C2FA-41DB-9BAF-7F1B6D52BA27}"/>
    <dgm:cxn modelId="{EE1AD233-2B83-4A56-A5A5-7CFE1A2851D6}" type="presOf" srcId="{C4C4A20E-D02B-4060-AD03-779FEB633666}" destId="{2852C12C-C68E-4841-94BD-374D0CBC0D93}" srcOrd="0" destOrd="0" presId="urn:microsoft.com/office/officeart/2009/layout/CircleArrowProcess"/>
    <dgm:cxn modelId="{6FB690B6-B68E-4A53-BC36-7D521CAC2E61}" srcId="{CF717F80-7881-4F38-AE9E-686E426BB035}" destId="{8D3CF424-9AED-4D51-86DD-C068E67DD6F3}" srcOrd="3" destOrd="0" parTransId="{0AC8A4FC-68E3-46DA-BED0-46DE454F77DD}" sibTransId="{F85296E9-588C-41CB-9628-7A146AE45CBD}"/>
    <dgm:cxn modelId="{ACF70AC4-70D1-43C9-A6A9-8AE84EDD88B3}" type="presOf" srcId="{CF717F80-7881-4F38-AE9E-686E426BB035}" destId="{ECC0F776-05D1-4A3B-9754-550EB6AB2AC2}" srcOrd="0" destOrd="0" presId="urn:microsoft.com/office/officeart/2009/layout/CircleArrowProcess"/>
    <dgm:cxn modelId="{3D28BED0-BED3-4BBB-9777-724288521EEF}" type="presOf" srcId="{2C90B844-74B3-4C62-A0EE-6D9A590DB013}" destId="{4415998A-B90B-4DB3-9AED-8CF51D60AFAF}" srcOrd="0" destOrd="0" presId="urn:microsoft.com/office/officeart/2009/layout/CircleArrowProcess"/>
    <dgm:cxn modelId="{0382ECD1-4081-4F2F-B61D-9135CBBD6A6F}" type="presOf" srcId="{8D3CF424-9AED-4D51-86DD-C068E67DD6F3}" destId="{F45E3FFB-BE54-422F-8E55-3FCE5210DBA0}" srcOrd="0" destOrd="0" presId="urn:microsoft.com/office/officeart/2009/layout/CircleArrowProcess"/>
    <dgm:cxn modelId="{FCAFC4D6-1E46-4D60-A810-B6F86CDB59E2}" type="presOf" srcId="{7A111AEC-07A9-4E13-9487-ACCC037A4D61}" destId="{1215B977-0B13-4B20-860E-B2D18D8FAFF7}" srcOrd="0" destOrd="0" presId="urn:microsoft.com/office/officeart/2009/layout/CircleArrowProcess"/>
    <dgm:cxn modelId="{4135B0E7-DD88-4A88-B8F0-76211EC56782}" srcId="{CF717F80-7881-4F38-AE9E-686E426BB035}" destId="{C4C4A20E-D02B-4060-AD03-779FEB633666}" srcOrd="2" destOrd="0" parTransId="{5777E1E1-41E5-4CCA-8A05-365A9FA1FA5A}" sibTransId="{E18D0620-8E9E-442B-A5BF-E97D72755D67}"/>
    <dgm:cxn modelId="{EB91DD21-7CA5-471B-9186-5F65EFD5A823}" type="presParOf" srcId="{ECC0F776-05D1-4A3B-9754-550EB6AB2AC2}" destId="{66E79CBF-C1EC-41AC-823A-680C09DF0159}" srcOrd="0" destOrd="0" presId="urn:microsoft.com/office/officeart/2009/layout/CircleArrowProcess"/>
    <dgm:cxn modelId="{BA5852DB-1145-4508-8B58-3CE561B148CC}" type="presParOf" srcId="{66E79CBF-C1EC-41AC-823A-680C09DF0159}" destId="{46364579-F6EB-450E-8AB5-32FD90707114}" srcOrd="0" destOrd="0" presId="urn:microsoft.com/office/officeart/2009/layout/CircleArrowProcess"/>
    <dgm:cxn modelId="{9142133A-0EE3-4547-B536-5461CF266E6D}" type="presParOf" srcId="{ECC0F776-05D1-4A3B-9754-550EB6AB2AC2}" destId="{4415998A-B90B-4DB3-9AED-8CF51D60AFAF}" srcOrd="1" destOrd="0" presId="urn:microsoft.com/office/officeart/2009/layout/CircleArrowProcess"/>
    <dgm:cxn modelId="{C2B8AED4-7658-4D44-88BF-9A87F3741610}" type="presParOf" srcId="{ECC0F776-05D1-4A3B-9754-550EB6AB2AC2}" destId="{DEB913D8-8762-45A5-A87C-CF758559991C}" srcOrd="2" destOrd="0" presId="urn:microsoft.com/office/officeart/2009/layout/CircleArrowProcess"/>
    <dgm:cxn modelId="{CFA660FC-1EA0-4F85-AB10-BB709F51A8A0}" type="presParOf" srcId="{DEB913D8-8762-45A5-A87C-CF758559991C}" destId="{1E292D5B-55DD-4488-972E-491EC8D95D7B}" srcOrd="0" destOrd="0" presId="urn:microsoft.com/office/officeart/2009/layout/CircleArrowProcess"/>
    <dgm:cxn modelId="{3A81B995-2DDD-4DB6-AF8F-8E3AFF598249}" type="presParOf" srcId="{ECC0F776-05D1-4A3B-9754-550EB6AB2AC2}" destId="{1215B977-0B13-4B20-860E-B2D18D8FAFF7}" srcOrd="3" destOrd="0" presId="urn:microsoft.com/office/officeart/2009/layout/CircleArrowProcess"/>
    <dgm:cxn modelId="{AC4E5FE4-CEB4-4CC8-8000-C282A7FFC25A}" type="presParOf" srcId="{ECC0F776-05D1-4A3B-9754-550EB6AB2AC2}" destId="{F0177FC3-DC51-4C9A-9C04-BE94A04FD2B9}" srcOrd="4" destOrd="0" presId="urn:microsoft.com/office/officeart/2009/layout/CircleArrowProcess"/>
    <dgm:cxn modelId="{F48C8E1E-747F-4F3B-B9E5-B34665910F74}" type="presParOf" srcId="{F0177FC3-DC51-4C9A-9C04-BE94A04FD2B9}" destId="{BFF8769C-99B1-427D-9569-16349872DE3D}" srcOrd="0" destOrd="0" presId="urn:microsoft.com/office/officeart/2009/layout/CircleArrowProcess"/>
    <dgm:cxn modelId="{C9567384-20FD-425E-92D1-4B7B6BBF85E8}" type="presParOf" srcId="{ECC0F776-05D1-4A3B-9754-550EB6AB2AC2}" destId="{2852C12C-C68E-4841-94BD-374D0CBC0D93}" srcOrd="5" destOrd="0" presId="urn:microsoft.com/office/officeart/2009/layout/CircleArrowProcess"/>
    <dgm:cxn modelId="{6D8D33D7-2B35-4509-A47D-3F8564E848AD}" type="presParOf" srcId="{ECC0F776-05D1-4A3B-9754-550EB6AB2AC2}" destId="{F4B44B3B-801F-49D3-9D46-A43866B5E403}" srcOrd="6" destOrd="0" presId="urn:microsoft.com/office/officeart/2009/layout/CircleArrowProcess"/>
    <dgm:cxn modelId="{14B3C244-C2E7-4FF7-A020-6F8C1961C639}" type="presParOf" srcId="{F4B44B3B-801F-49D3-9D46-A43866B5E403}" destId="{52A943B5-E44C-41BF-8DFA-637CBAEE6E58}" srcOrd="0" destOrd="0" presId="urn:microsoft.com/office/officeart/2009/layout/CircleArrowProcess"/>
    <dgm:cxn modelId="{8E143BE1-937F-4BD1-B3B4-D12D088CDADF}" type="presParOf" srcId="{ECC0F776-05D1-4A3B-9754-550EB6AB2AC2}" destId="{F45E3FFB-BE54-422F-8E55-3FCE5210DBA0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FE12FAB-CCA1-419E-BEEF-4DD28C760DBA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fa-IR"/>
        </a:p>
      </dgm:t>
    </dgm:pt>
    <dgm:pt modelId="{3B5521CB-0045-4154-A873-EA3D41B6419D}">
      <dgm:prSet phldrT="[Text]" custT="1"/>
      <dgm:spPr/>
      <dgm:t>
        <a:bodyPr/>
        <a:lstStyle/>
        <a:p>
          <a:pPr rtl="1"/>
          <a:r>
            <a:rPr lang="fa-IR" sz="2000" b="1" dirty="0">
              <a:cs typeface="B Nazanin" panose="00000400000000000000" pitchFamily="2" charset="-78"/>
            </a:rPr>
            <a:t>فضای اطلاعات/ آگاهی</a:t>
          </a:r>
        </a:p>
      </dgm:t>
    </dgm:pt>
    <dgm:pt modelId="{663474E7-F31F-4316-9E2C-DED1CD075274}" type="parTrans" cxnId="{7820AF58-899E-4BB4-8421-BF5AED3DD069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2C07D5BA-35AD-4757-BB4E-92AC5C74EC13}" type="sibTrans" cxnId="{7820AF58-899E-4BB4-8421-BF5AED3DD069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4F5413EE-A275-4BEB-A2C0-3029D8980CF2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fa-IR" sz="2000" dirty="0">
              <a:solidFill>
                <a:srgbClr val="FF0000"/>
              </a:solidFill>
              <a:cs typeface="B Nazanin" panose="00000400000000000000" pitchFamily="2" charset="-78"/>
            </a:rPr>
            <a:t>حسگر</a:t>
          </a:r>
        </a:p>
      </dgm:t>
    </dgm:pt>
    <dgm:pt modelId="{856579F1-D354-4AD8-BAA4-25849134DD4A}" type="parTrans" cxnId="{526CAD81-72D4-4073-A4A9-508784424627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D49AB27D-AAEE-45A0-9315-7D124FAC239B}" type="sibTrans" cxnId="{526CAD81-72D4-4073-A4A9-508784424627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9D20B0F1-B737-4AD7-A58C-3FEF5AB749F9}">
      <dgm:prSet phldrT="[Text]"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fa-IR" sz="2000" dirty="0">
              <a:solidFill>
                <a:schemeClr val="tx1"/>
              </a:solidFill>
              <a:cs typeface="B Nazanin" panose="00000400000000000000" pitchFamily="2" charset="-78"/>
            </a:rPr>
            <a:t>تعامل</a:t>
          </a:r>
        </a:p>
      </dgm:t>
    </dgm:pt>
    <dgm:pt modelId="{E4DC55C1-26EA-402A-BA11-B35F527381B9}" type="parTrans" cxnId="{27F68EC7-19D6-4648-AE56-B4B0FFD86C2B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A491A9E1-F639-4909-8C4D-5F658A13ED89}" type="sibTrans" cxnId="{27F68EC7-19D6-4648-AE56-B4B0FFD86C2B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9EEFF69A-723F-4D19-B0F6-5AD13FB75C7F}">
      <dgm:prSet phldrT="[Text]"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fa-IR" sz="1600" dirty="0">
              <a:solidFill>
                <a:srgbClr val="FF0000"/>
              </a:solidFill>
              <a:cs typeface="B Nazanin" panose="00000400000000000000" pitchFamily="2" charset="-78"/>
            </a:rPr>
            <a:t>سیستم‌های</a:t>
          </a:r>
          <a:r>
            <a:rPr lang="fa-IR" sz="2000" dirty="0">
              <a:solidFill>
                <a:srgbClr val="FF0000"/>
              </a:solidFill>
              <a:cs typeface="B Nazanin" panose="00000400000000000000" pitchFamily="2" charset="-78"/>
            </a:rPr>
            <a:t> فیزیکی/ نهفته</a:t>
          </a:r>
        </a:p>
      </dgm:t>
    </dgm:pt>
    <dgm:pt modelId="{95B1EE7E-B877-46AC-91A0-4CFF5380E103}" type="parTrans" cxnId="{68083AD8-EEB3-412D-AA32-5797EE1EAB34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9EE67E3A-123A-4A1B-9CF4-D5D7D37BB58D}" type="sibTrans" cxnId="{68083AD8-EEB3-412D-AA32-5797EE1EAB34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997F48DE-C7E7-48ED-93A5-52033C9D6587}">
      <dgm:prSet phldrT="[Text]" custT="1"/>
      <dgm:spPr>
        <a:solidFill>
          <a:prstClr val="white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solidFill>
                <a:prstClr val="black"/>
              </a:solidFill>
              <a:latin typeface="Calibri"/>
              <a:ea typeface="+mn-ea"/>
              <a:cs typeface="B Nazanin" panose="00000400000000000000" pitchFamily="2" charset="-78"/>
            </a:rPr>
            <a:t>رایانش</a:t>
          </a:r>
        </a:p>
      </dgm:t>
    </dgm:pt>
    <dgm:pt modelId="{70704787-8450-4E10-AB43-E1C794A2509B}" type="parTrans" cxnId="{81FD474F-F2B5-4B53-B023-75D9C209126D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6675802D-BBEE-45D9-A221-B4E281C3DEFA}" type="sibTrans" cxnId="{81FD474F-F2B5-4B53-B023-75D9C209126D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8509E6E7-85A6-424E-88E9-9C242E1C7574}">
      <dgm:prSet custT="1"/>
      <dgm:spPr>
        <a:solidFill>
          <a:prstClr val="white"/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25400" tIns="25400" rIns="25400" bIns="25400" numCol="1" spcCol="1270" anchor="ctr" anchorCtr="0"/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solidFill>
                <a:prstClr val="black"/>
              </a:solidFill>
              <a:latin typeface="Calibri"/>
              <a:ea typeface="+mn-ea"/>
              <a:cs typeface="B Nazanin" panose="00000400000000000000" pitchFamily="2" charset="-78"/>
            </a:rPr>
            <a:t>حکمروایی (کنترل)</a:t>
          </a:r>
        </a:p>
      </dgm:t>
    </dgm:pt>
    <dgm:pt modelId="{1CC1BD32-C8D4-420A-95F1-BFAB8289EA43}" type="parTrans" cxnId="{D564CA2F-2DD5-4192-A529-DB6A0A1C4DED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BBD4912F-E9AC-4818-9A7C-0C7B67A2F5E1}" type="sibTrans" cxnId="{D564CA2F-2DD5-4192-A529-DB6A0A1C4DED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23DC5DEE-7949-42E4-AF1A-8EEB00C76CBD}">
      <dgm:prSet custT="1"/>
      <dgm:spPr>
        <a:solidFill>
          <a:schemeClr val="bg2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pPr rtl="1"/>
          <a:r>
            <a:rPr lang="fa-IR" sz="2000" dirty="0">
              <a:solidFill>
                <a:srgbClr val="FF0000"/>
              </a:solidFill>
              <a:cs typeface="B Nazanin" panose="00000400000000000000" pitchFamily="2" charset="-78"/>
            </a:rPr>
            <a:t>عملگر</a:t>
          </a:r>
        </a:p>
      </dgm:t>
    </dgm:pt>
    <dgm:pt modelId="{3D311135-493B-43A6-A775-7A7DF7D5440D}" type="parTrans" cxnId="{59767D80-D946-43B5-B2A5-DF35C0E2D578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58946F6D-F42D-4CE7-B94C-1E740A37786E}" type="sibTrans" cxnId="{59767D80-D946-43B5-B2A5-DF35C0E2D578}">
      <dgm:prSet/>
      <dgm:spPr/>
      <dgm:t>
        <a:bodyPr/>
        <a:lstStyle/>
        <a:p>
          <a:pPr rtl="1"/>
          <a:endParaRPr lang="fa-IR" sz="2800">
            <a:cs typeface="B Nazanin" panose="00000400000000000000" pitchFamily="2" charset="-78"/>
          </a:endParaRPr>
        </a:p>
      </dgm:t>
    </dgm:pt>
    <dgm:pt modelId="{F45AE3E7-D3AA-45EF-8F41-5A0A8CAFA924}" type="pres">
      <dgm:prSet presAssocID="{9FE12FAB-CCA1-419E-BEEF-4DD28C760DB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F1A537F-3F03-4911-9DA5-DECAAEE45ECE}" type="pres">
      <dgm:prSet presAssocID="{3B5521CB-0045-4154-A873-EA3D41B6419D}" presName="centerShape" presStyleLbl="node0" presStyleIdx="0" presStyleCnt="1"/>
      <dgm:spPr/>
    </dgm:pt>
    <dgm:pt modelId="{5FFD90DA-5406-4C48-A2E9-28E6AF58B5B5}" type="pres">
      <dgm:prSet presAssocID="{4F5413EE-A275-4BEB-A2C0-3029D8980CF2}" presName="node" presStyleLbl="node1" presStyleIdx="0" presStyleCnt="6">
        <dgm:presLayoutVars>
          <dgm:bulletEnabled val="1"/>
        </dgm:presLayoutVars>
      </dgm:prSet>
      <dgm:spPr/>
    </dgm:pt>
    <dgm:pt modelId="{F06A5EF3-0412-4415-8EC3-AD96296BC088}" type="pres">
      <dgm:prSet presAssocID="{4F5413EE-A275-4BEB-A2C0-3029D8980CF2}" presName="dummy" presStyleCnt="0"/>
      <dgm:spPr/>
    </dgm:pt>
    <dgm:pt modelId="{0B166288-D72C-4324-9259-C5E2F0F04C93}" type="pres">
      <dgm:prSet presAssocID="{D49AB27D-AAEE-45A0-9315-7D124FAC239B}" presName="sibTrans" presStyleLbl="sibTrans2D1" presStyleIdx="0" presStyleCnt="6"/>
      <dgm:spPr/>
    </dgm:pt>
    <dgm:pt modelId="{3E907E3B-97F2-4C2F-9F61-0ACC27AF186E}" type="pres">
      <dgm:prSet presAssocID="{9D20B0F1-B737-4AD7-A58C-3FEF5AB749F9}" presName="node" presStyleLbl="node1" presStyleIdx="1" presStyleCnt="6" custScaleX="136191" custScaleY="63369" custRadScaleRad="119744" custRadScaleInc="31595">
        <dgm:presLayoutVars>
          <dgm:bulletEnabled val="1"/>
        </dgm:presLayoutVars>
      </dgm:prSet>
      <dgm:spPr/>
    </dgm:pt>
    <dgm:pt modelId="{E25F517C-ADFD-4369-82B1-563C859288F2}" type="pres">
      <dgm:prSet presAssocID="{9D20B0F1-B737-4AD7-A58C-3FEF5AB749F9}" presName="dummy" presStyleCnt="0"/>
      <dgm:spPr/>
    </dgm:pt>
    <dgm:pt modelId="{8911D8E3-0FBA-435A-A180-1E8722293D04}" type="pres">
      <dgm:prSet presAssocID="{A491A9E1-F639-4909-8C4D-5F658A13ED89}" presName="sibTrans" presStyleLbl="sibTrans2D1" presStyleIdx="1" presStyleCnt="6"/>
      <dgm:spPr/>
    </dgm:pt>
    <dgm:pt modelId="{31D80633-63BC-445F-AAA6-F4AFD15F6D73}" type="pres">
      <dgm:prSet presAssocID="{23DC5DEE-7949-42E4-AF1A-8EEB00C76CBD}" presName="node" presStyleLbl="node1" presStyleIdx="2" presStyleCnt="6">
        <dgm:presLayoutVars>
          <dgm:bulletEnabled val="1"/>
        </dgm:presLayoutVars>
      </dgm:prSet>
      <dgm:spPr/>
    </dgm:pt>
    <dgm:pt modelId="{D9EB0305-02D3-4A41-B6F0-210F6E70844E}" type="pres">
      <dgm:prSet presAssocID="{23DC5DEE-7949-42E4-AF1A-8EEB00C76CBD}" presName="dummy" presStyleCnt="0"/>
      <dgm:spPr/>
    </dgm:pt>
    <dgm:pt modelId="{313C0DBF-17F0-433D-8D4D-9C73BE7F80A8}" type="pres">
      <dgm:prSet presAssocID="{58946F6D-F42D-4CE7-B94C-1E740A37786E}" presName="sibTrans" presStyleLbl="sibTrans2D1" presStyleIdx="2" presStyleCnt="6"/>
      <dgm:spPr/>
    </dgm:pt>
    <dgm:pt modelId="{1CCE9FFB-52B9-4D60-AB6B-2C28A034C6DA}" type="pres">
      <dgm:prSet presAssocID="{8509E6E7-85A6-424E-88E9-9C242E1C7574}" presName="node" presStyleLbl="node1" presStyleIdx="3" presStyleCnt="6" custScaleX="136191" custScaleY="59082">
        <dgm:presLayoutVars>
          <dgm:bulletEnabled val="1"/>
        </dgm:presLayoutVars>
      </dgm:prSet>
      <dgm:spPr>
        <a:xfrm>
          <a:off x="2247777" y="3663784"/>
          <a:ext cx="1600444" cy="1175146"/>
        </a:xfrm>
        <a:prstGeom prst="ellipse">
          <a:avLst/>
        </a:prstGeom>
      </dgm:spPr>
    </dgm:pt>
    <dgm:pt modelId="{13D60527-A66E-49AF-A402-E6B1757F0107}" type="pres">
      <dgm:prSet presAssocID="{8509E6E7-85A6-424E-88E9-9C242E1C7574}" presName="dummy" presStyleCnt="0"/>
      <dgm:spPr/>
    </dgm:pt>
    <dgm:pt modelId="{1E034443-EE75-4025-908C-FCEACC6409CC}" type="pres">
      <dgm:prSet presAssocID="{BBD4912F-E9AC-4818-9A7C-0C7B67A2F5E1}" presName="sibTrans" presStyleLbl="sibTrans2D1" presStyleIdx="3" presStyleCnt="6"/>
      <dgm:spPr/>
    </dgm:pt>
    <dgm:pt modelId="{BDC3D755-8407-4C5D-A103-95671909E4A0}" type="pres">
      <dgm:prSet presAssocID="{9EEFF69A-723F-4D19-B0F6-5AD13FB75C7F}" presName="node" presStyleLbl="node1" presStyleIdx="4" presStyleCnt="6">
        <dgm:presLayoutVars>
          <dgm:bulletEnabled val="1"/>
        </dgm:presLayoutVars>
      </dgm:prSet>
      <dgm:spPr/>
    </dgm:pt>
    <dgm:pt modelId="{4B399292-2916-4242-B3B9-8B5959DB2C76}" type="pres">
      <dgm:prSet presAssocID="{9EEFF69A-723F-4D19-B0F6-5AD13FB75C7F}" presName="dummy" presStyleCnt="0"/>
      <dgm:spPr/>
    </dgm:pt>
    <dgm:pt modelId="{F520F48F-F405-4265-80EC-7A18F2459EF1}" type="pres">
      <dgm:prSet presAssocID="{9EE67E3A-123A-4A1B-9CF4-D5D7D37BB58D}" presName="sibTrans" presStyleLbl="sibTrans2D1" presStyleIdx="4" presStyleCnt="6"/>
      <dgm:spPr/>
    </dgm:pt>
    <dgm:pt modelId="{7E52AD89-F73D-46F4-9BFB-CCBF67509661}" type="pres">
      <dgm:prSet presAssocID="{997F48DE-C7E7-48ED-93A5-52033C9D6587}" presName="node" presStyleLbl="node1" presStyleIdx="5" presStyleCnt="6" custScaleX="136191" custScaleY="59316" custRadScaleRad="98592" custRadScaleInc="-4017">
        <dgm:presLayoutVars>
          <dgm:bulletEnabled val="1"/>
        </dgm:presLayoutVars>
      </dgm:prSet>
      <dgm:spPr>
        <a:xfrm>
          <a:off x="671736" y="951885"/>
          <a:ext cx="1600444" cy="1175146"/>
        </a:xfrm>
        <a:prstGeom prst="ellipse">
          <a:avLst/>
        </a:prstGeom>
      </dgm:spPr>
    </dgm:pt>
    <dgm:pt modelId="{A6A2D784-0640-4E85-8882-758CF559C117}" type="pres">
      <dgm:prSet presAssocID="{997F48DE-C7E7-48ED-93A5-52033C9D6587}" presName="dummy" presStyleCnt="0"/>
      <dgm:spPr/>
    </dgm:pt>
    <dgm:pt modelId="{D9F5D0AC-2955-49E7-98B4-435EA0166EDD}" type="pres">
      <dgm:prSet presAssocID="{6675802D-BBEE-45D9-A221-B4E281C3DEFA}" presName="sibTrans" presStyleLbl="sibTrans2D1" presStyleIdx="5" presStyleCnt="6"/>
      <dgm:spPr/>
    </dgm:pt>
  </dgm:ptLst>
  <dgm:cxnLst>
    <dgm:cxn modelId="{16D53712-3B6C-4226-BFC1-17AD57315F2D}" type="presOf" srcId="{4F5413EE-A275-4BEB-A2C0-3029D8980CF2}" destId="{5FFD90DA-5406-4C48-A2E9-28E6AF58B5B5}" srcOrd="0" destOrd="0" presId="urn:microsoft.com/office/officeart/2005/8/layout/radial6"/>
    <dgm:cxn modelId="{07211929-6A8F-41D9-B288-45AFA25E38F4}" type="presOf" srcId="{9EE67E3A-123A-4A1B-9CF4-D5D7D37BB58D}" destId="{F520F48F-F405-4265-80EC-7A18F2459EF1}" srcOrd="0" destOrd="0" presId="urn:microsoft.com/office/officeart/2005/8/layout/radial6"/>
    <dgm:cxn modelId="{B790B22E-B1A6-4CAA-B16E-B2E0F1C1B652}" type="presOf" srcId="{23DC5DEE-7949-42E4-AF1A-8EEB00C76CBD}" destId="{31D80633-63BC-445F-AAA6-F4AFD15F6D73}" srcOrd="0" destOrd="0" presId="urn:microsoft.com/office/officeart/2005/8/layout/radial6"/>
    <dgm:cxn modelId="{D564CA2F-2DD5-4192-A529-DB6A0A1C4DED}" srcId="{3B5521CB-0045-4154-A873-EA3D41B6419D}" destId="{8509E6E7-85A6-424E-88E9-9C242E1C7574}" srcOrd="3" destOrd="0" parTransId="{1CC1BD32-C8D4-420A-95F1-BFAB8289EA43}" sibTransId="{BBD4912F-E9AC-4818-9A7C-0C7B67A2F5E1}"/>
    <dgm:cxn modelId="{D9D61338-FB1C-4AAC-96A1-6C0129393BA7}" type="presOf" srcId="{58946F6D-F42D-4CE7-B94C-1E740A37786E}" destId="{313C0DBF-17F0-433D-8D4D-9C73BE7F80A8}" srcOrd="0" destOrd="0" presId="urn:microsoft.com/office/officeart/2005/8/layout/radial6"/>
    <dgm:cxn modelId="{1E35493D-AF5C-4E75-91D3-27A41502EFEE}" type="presOf" srcId="{D49AB27D-AAEE-45A0-9315-7D124FAC239B}" destId="{0B166288-D72C-4324-9259-C5E2F0F04C93}" srcOrd="0" destOrd="0" presId="urn:microsoft.com/office/officeart/2005/8/layout/radial6"/>
    <dgm:cxn modelId="{84666463-9BBC-438A-87E5-565461E777B0}" type="presOf" srcId="{8509E6E7-85A6-424E-88E9-9C242E1C7574}" destId="{1CCE9FFB-52B9-4D60-AB6B-2C28A034C6DA}" srcOrd="0" destOrd="0" presId="urn:microsoft.com/office/officeart/2005/8/layout/radial6"/>
    <dgm:cxn modelId="{E3761266-C571-4010-8BC2-E01B40D84289}" type="presOf" srcId="{3B5521CB-0045-4154-A873-EA3D41B6419D}" destId="{4F1A537F-3F03-4911-9DA5-DECAAEE45ECE}" srcOrd="0" destOrd="0" presId="urn:microsoft.com/office/officeart/2005/8/layout/radial6"/>
    <dgm:cxn modelId="{2B407D6A-9F1D-4554-8508-6551F098ADAF}" type="presOf" srcId="{9D20B0F1-B737-4AD7-A58C-3FEF5AB749F9}" destId="{3E907E3B-97F2-4C2F-9F61-0ACC27AF186E}" srcOrd="0" destOrd="0" presId="urn:microsoft.com/office/officeart/2005/8/layout/radial6"/>
    <dgm:cxn modelId="{81FD474F-F2B5-4B53-B023-75D9C209126D}" srcId="{3B5521CB-0045-4154-A873-EA3D41B6419D}" destId="{997F48DE-C7E7-48ED-93A5-52033C9D6587}" srcOrd="5" destOrd="0" parTransId="{70704787-8450-4E10-AB43-E1C794A2509B}" sibTransId="{6675802D-BBEE-45D9-A221-B4E281C3DEFA}"/>
    <dgm:cxn modelId="{254C3870-1DF8-45F6-B085-38A546322188}" type="presOf" srcId="{BBD4912F-E9AC-4818-9A7C-0C7B67A2F5E1}" destId="{1E034443-EE75-4025-908C-FCEACC6409CC}" srcOrd="0" destOrd="0" presId="urn:microsoft.com/office/officeart/2005/8/layout/radial6"/>
    <dgm:cxn modelId="{0FD43657-BF56-425C-8D07-09E6F0B34965}" type="presOf" srcId="{9EEFF69A-723F-4D19-B0F6-5AD13FB75C7F}" destId="{BDC3D755-8407-4C5D-A103-95671909E4A0}" srcOrd="0" destOrd="0" presId="urn:microsoft.com/office/officeart/2005/8/layout/radial6"/>
    <dgm:cxn modelId="{7820AF58-899E-4BB4-8421-BF5AED3DD069}" srcId="{9FE12FAB-CCA1-419E-BEEF-4DD28C760DBA}" destId="{3B5521CB-0045-4154-A873-EA3D41B6419D}" srcOrd="0" destOrd="0" parTransId="{663474E7-F31F-4316-9E2C-DED1CD075274}" sibTransId="{2C07D5BA-35AD-4757-BB4E-92AC5C74EC13}"/>
    <dgm:cxn modelId="{59767D80-D946-43B5-B2A5-DF35C0E2D578}" srcId="{3B5521CB-0045-4154-A873-EA3D41B6419D}" destId="{23DC5DEE-7949-42E4-AF1A-8EEB00C76CBD}" srcOrd="2" destOrd="0" parTransId="{3D311135-493B-43A6-A775-7A7DF7D5440D}" sibTransId="{58946F6D-F42D-4CE7-B94C-1E740A37786E}"/>
    <dgm:cxn modelId="{526CAD81-72D4-4073-A4A9-508784424627}" srcId="{3B5521CB-0045-4154-A873-EA3D41B6419D}" destId="{4F5413EE-A275-4BEB-A2C0-3029D8980CF2}" srcOrd="0" destOrd="0" parTransId="{856579F1-D354-4AD8-BAA4-25849134DD4A}" sibTransId="{D49AB27D-AAEE-45A0-9315-7D124FAC239B}"/>
    <dgm:cxn modelId="{6BD9F198-B2CA-483B-8002-35B783750C9D}" type="presOf" srcId="{A491A9E1-F639-4909-8C4D-5F658A13ED89}" destId="{8911D8E3-0FBA-435A-A180-1E8722293D04}" srcOrd="0" destOrd="0" presId="urn:microsoft.com/office/officeart/2005/8/layout/radial6"/>
    <dgm:cxn modelId="{71FD5EA9-3243-44EF-99E8-99ED38F99A3A}" type="presOf" srcId="{6675802D-BBEE-45D9-A221-B4E281C3DEFA}" destId="{D9F5D0AC-2955-49E7-98B4-435EA0166EDD}" srcOrd="0" destOrd="0" presId="urn:microsoft.com/office/officeart/2005/8/layout/radial6"/>
    <dgm:cxn modelId="{455EFDAE-D00B-4312-A4A6-FD55CADAA0B5}" type="presOf" srcId="{9FE12FAB-CCA1-419E-BEEF-4DD28C760DBA}" destId="{F45AE3E7-D3AA-45EF-8F41-5A0A8CAFA924}" srcOrd="0" destOrd="0" presId="urn:microsoft.com/office/officeart/2005/8/layout/radial6"/>
    <dgm:cxn modelId="{27F68EC7-19D6-4648-AE56-B4B0FFD86C2B}" srcId="{3B5521CB-0045-4154-A873-EA3D41B6419D}" destId="{9D20B0F1-B737-4AD7-A58C-3FEF5AB749F9}" srcOrd="1" destOrd="0" parTransId="{E4DC55C1-26EA-402A-BA11-B35F527381B9}" sibTransId="{A491A9E1-F639-4909-8C4D-5F658A13ED89}"/>
    <dgm:cxn modelId="{D2FC03CB-7A10-4095-B940-C27D47288BB1}" type="presOf" srcId="{997F48DE-C7E7-48ED-93A5-52033C9D6587}" destId="{7E52AD89-F73D-46F4-9BFB-CCBF67509661}" srcOrd="0" destOrd="0" presId="urn:microsoft.com/office/officeart/2005/8/layout/radial6"/>
    <dgm:cxn modelId="{68083AD8-EEB3-412D-AA32-5797EE1EAB34}" srcId="{3B5521CB-0045-4154-A873-EA3D41B6419D}" destId="{9EEFF69A-723F-4D19-B0F6-5AD13FB75C7F}" srcOrd="4" destOrd="0" parTransId="{95B1EE7E-B877-46AC-91A0-4CFF5380E103}" sibTransId="{9EE67E3A-123A-4A1B-9CF4-D5D7D37BB58D}"/>
    <dgm:cxn modelId="{1C5F10FE-D5DC-469C-896B-D25A7DAC31B2}" type="presParOf" srcId="{F45AE3E7-D3AA-45EF-8F41-5A0A8CAFA924}" destId="{4F1A537F-3F03-4911-9DA5-DECAAEE45ECE}" srcOrd="0" destOrd="0" presId="urn:microsoft.com/office/officeart/2005/8/layout/radial6"/>
    <dgm:cxn modelId="{11C2745A-99BD-4680-8650-7200A903BF9C}" type="presParOf" srcId="{F45AE3E7-D3AA-45EF-8F41-5A0A8CAFA924}" destId="{5FFD90DA-5406-4C48-A2E9-28E6AF58B5B5}" srcOrd="1" destOrd="0" presId="urn:microsoft.com/office/officeart/2005/8/layout/radial6"/>
    <dgm:cxn modelId="{D5C8E01F-98BD-4DC4-BEBE-CDA0CAB393B7}" type="presParOf" srcId="{F45AE3E7-D3AA-45EF-8F41-5A0A8CAFA924}" destId="{F06A5EF3-0412-4415-8EC3-AD96296BC088}" srcOrd="2" destOrd="0" presId="urn:microsoft.com/office/officeart/2005/8/layout/radial6"/>
    <dgm:cxn modelId="{04A8B0AB-D74D-415F-89E4-B0CBF431F6CC}" type="presParOf" srcId="{F45AE3E7-D3AA-45EF-8F41-5A0A8CAFA924}" destId="{0B166288-D72C-4324-9259-C5E2F0F04C93}" srcOrd="3" destOrd="0" presId="urn:microsoft.com/office/officeart/2005/8/layout/radial6"/>
    <dgm:cxn modelId="{FE1BDDE0-6E99-46FA-B8BD-42797EA5DB82}" type="presParOf" srcId="{F45AE3E7-D3AA-45EF-8F41-5A0A8CAFA924}" destId="{3E907E3B-97F2-4C2F-9F61-0ACC27AF186E}" srcOrd="4" destOrd="0" presId="urn:microsoft.com/office/officeart/2005/8/layout/radial6"/>
    <dgm:cxn modelId="{638AD981-457B-4C13-BA2B-F060D1C0703D}" type="presParOf" srcId="{F45AE3E7-D3AA-45EF-8F41-5A0A8CAFA924}" destId="{E25F517C-ADFD-4369-82B1-563C859288F2}" srcOrd="5" destOrd="0" presId="urn:microsoft.com/office/officeart/2005/8/layout/radial6"/>
    <dgm:cxn modelId="{79B19BEC-7889-4CD1-B0CC-4D3AEDE4A4C5}" type="presParOf" srcId="{F45AE3E7-D3AA-45EF-8F41-5A0A8CAFA924}" destId="{8911D8E3-0FBA-435A-A180-1E8722293D04}" srcOrd="6" destOrd="0" presId="urn:microsoft.com/office/officeart/2005/8/layout/radial6"/>
    <dgm:cxn modelId="{538D94B3-571B-448D-A8EC-5F0EE401155F}" type="presParOf" srcId="{F45AE3E7-D3AA-45EF-8F41-5A0A8CAFA924}" destId="{31D80633-63BC-445F-AAA6-F4AFD15F6D73}" srcOrd="7" destOrd="0" presId="urn:microsoft.com/office/officeart/2005/8/layout/radial6"/>
    <dgm:cxn modelId="{35487AF2-1C98-4EFC-A134-95BF7F0EE2AA}" type="presParOf" srcId="{F45AE3E7-D3AA-45EF-8F41-5A0A8CAFA924}" destId="{D9EB0305-02D3-4A41-B6F0-210F6E70844E}" srcOrd="8" destOrd="0" presId="urn:microsoft.com/office/officeart/2005/8/layout/radial6"/>
    <dgm:cxn modelId="{28C37392-7077-4EB8-9ABE-0C29780FDC4E}" type="presParOf" srcId="{F45AE3E7-D3AA-45EF-8F41-5A0A8CAFA924}" destId="{313C0DBF-17F0-433D-8D4D-9C73BE7F80A8}" srcOrd="9" destOrd="0" presId="urn:microsoft.com/office/officeart/2005/8/layout/radial6"/>
    <dgm:cxn modelId="{9F015CC9-178D-4235-A402-0599E2CDB780}" type="presParOf" srcId="{F45AE3E7-D3AA-45EF-8F41-5A0A8CAFA924}" destId="{1CCE9FFB-52B9-4D60-AB6B-2C28A034C6DA}" srcOrd="10" destOrd="0" presId="urn:microsoft.com/office/officeart/2005/8/layout/radial6"/>
    <dgm:cxn modelId="{9502B3E6-0625-4A5D-8188-A36FB185A2A9}" type="presParOf" srcId="{F45AE3E7-D3AA-45EF-8F41-5A0A8CAFA924}" destId="{13D60527-A66E-49AF-A402-E6B1757F0107}" srcOrd="11" destOrd="0" presId="urn:microsoft.com/office/officeart/2005/8/layout/radial6"/>
    <dgm:cxn modelId="{8FE333FC-66B1-4D50-BC4A-013F0A0DD86B}" type="presParOf" srcId="{F45AE3E7-D3AA-45EF-8F41-5A0A8CAFA924}" destId="{1E034443-EE75-4025-908C-FCEACC6409CC}" srcOrd="12" destOrd="0" presId="urn:microsoft.com/office/officeart/2005/8/layout/radial6"/>
    <dgm:cxn modelId="{F83F0456-795D-4752-94CA-FB2B4028D01A}" type="presParOf" srcId="{F45AE3E7-D3AA-45EF-8F41-5A0A8CAFA924}" destId="{BDC3D755-8407-4C5D-A103-95671909E4A0}" srcOrd="13" destOrd="0" presId="urn:microsoft.com/office/officeart/2005/8/layout/radial6"/>
    <dgm:cxn modelId="{5CB10B11-87C2-4D6A-A572-85DC65AC475B}" type="presParOf" srcId="{F45AE3E7-D3AA-45EF-8F41-5A0A8CAFA924}" destId="{4B399292-2916-4242-B3B9-8B5959DB2C76}" srcOrd="14" destOrd="0" presId="urn:microsoft.com/office/officeart/2005/8/layout/radial6"/>
    <dgm:cxn modelId="{1FCF2748-D4DE-4178-8AE7-325603C5F4BB}" type="presParOf" srcId="{F45AE3E7-D3AA-45EF-8F41-5A0A8CAFA924}" destId="{F520F48F-F405-4265-80EC-7A18F2459EF1}" srcOrd="15" destOrd="0" presId="urn:microsoft.com/office/officeart/2005/8/layout/radial6"/>
    <dgm:cxn modelId="{3455B929-462D-4AAF-929A-91E21C158E9B}" type="presParOf" srcId="{F45AE3E7-D3AA-45EF-8F41-5A0A8CAFA924}" destId="{7E52AD89-F73D-46F4-9BFB-CCBF67509661}" srcOrd="16" destOrd="0" presId="urn:microsoft.com/office/officeart/2005/8/layout/radial6"/>
    <dgm:cxn modelId="{4A6C8F5A-DBB0-4A0B-9503-7A955DD34430}" type="presParOf" srcId="{F45AE3E7-D3AA-45EF-8F41-5A0A8CAFA924}" destId="{A6A2D784-0640-4E85-8882-758CF559C117}" srcOrd="17" destOrd="0" presId="urn:microsoft.com/office/officeart/2005/8/layout/radial6"/>
    <dgm:cxn modelId="{7A7C414B-03FD-4A9D-8288-7E5599D78A99}" type="presParOf" srcId="{F45AE3E7-D3AA-45EF-8F41-5A0A8CAFA924}" destId="{D9F5D0AC-2955-49E7-98B4-435EA0166EDD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717F80-7881-4F38-AE9E-686E426BB035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90B844-74B3-4C62-A0EE-6D9A590DB013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شجاعت</a:t>
          </a:r>
          <a:endParaRPr lang="en-US" dirty="0">
            <a:cs typeface="B Nazanin" panose="00000400000000000000" pitchFamily="2" charset="-78"/>
          </a:endParaRPr>
        </a:p>
      </dgm:t>
    </dgm:pt>
    <dgm:pt modelId="{B3A641E4-DF97-47A4-9895-DAA0FB7AAB5A}" type="parTrans" cxnId="{BE3C9714-765F-460B-A364-D94AFBAF3C4E}">
      <dgm:prSet/>
      <dgm:spPr/>
      <dgm:t>
        <a:bodyPr/>
        <a:lstStyle/>
        <a:p>
          <a:endParaRPr lang="en-US"/>
        </a:p>
      </dgm:t>
    </dgm:pt>
    <dgm:pt modelId="{9F390BF2-5955-414B-8717-83B54CDFF073}" type="sibTrans" cxnId="{BE3C9714-765F-460B-A364-D94AFBAF3C4E}">
      <dgm:prSet/>
      <dgm:spPr/>
      <dgm:t>
        <a:bodyPr/>
        <a:lstStyle/>
        <a:p>
          <a:endParaRPr lang="en-US"/>
        </a:p>
      </dgm:t>
    </dgm:pt>
    <dgm:pt modelId="{7A111AEC-07A9-4E13-9487-ACCC037A4D61}">
      <dgm:prSet phldrT="[Text]"/>
      <dgm:spPr/>
      <dgm:t>
        <a:bodyPr/>
        <a:lstStyle/>
        <a:p>
          <a:r>
            <a:rPr lang="fa-IR" dirty="0">
              <a:solidFill>
                <a:srgbClr val="7030A0"/>
              </a:solidFill>
              <a:cs typeface="B Nazanin" panose="00000400000000000000" pitchFamily="2" charset="-78"/>
            </a:rPr>
            <a:t>صنعت</a:t>
          </a:r>
          <a:endParaRPr lang="en-US" dirty="0">
            <a:solidFill>
              <a:srgbClr val="7030A0"/>
            </a:solidFill>
            <a:cs typeface="B Nazanin" panose="00000400000000000000" pitchFamily="2" charset="-78"/>
          </a:endParaRPr>
        </a:p>
      </dgm:t>
    </dgm:pt>
    <dgm:pt modelId="{DF698471-E597-471C-91B7-3BD839C44280}" type="parTrans" cxnId="{139D6528-DC5B-4DB7-892B-21A80F8EAB98}">
      <dgm:prSet/>
      <dgm:spPr/>
      <dgm:t>
        <a:bodyPr/>
        <a:lstStyle/>
        <a:p>
          <a:endParaRPr lang="en-US"/>
        </a:p>
      </dgm:t>
    </dgm:pt>
    <dgm:pt modelId="{2CBA079F-C2FA-41DB-9BAF-7F1B6D52BA27}" type="sibTrans" cxnId="{139D6528-DC5B-4DB7-892B-21A80F8EAB98}">
      <dgm:prSet/>
      <dgm:spPr/>
      <dgm:t>
        <a:bodyPr/>
        <a:lstStyle/>
        <a:p>
          <a:endParaRPr lang="en-US"/>
        </a:p>
      </dgm:t>
    </dgm:pt>
    <dgm:pt modelId="{C4C4A20E-D02B-4060-AD03-779FEB633666}">
      <dgm:prSet phldrT="[Text]"/>
      <dgm:spPr/>
      <dgm:t>
        <a:bodyPr/>
        <a:lstStyle/>
        <a:p>
          <a:pPr algn="ctr" rtl="1"/>
          <a:r>
            <a:rPr lang="fa-IR" dirty="0">
              <a:solidFill>
                <a:srgbClr val="00B050"/>
              </a:solidFill>
              <a:cs typeface="B Nazanin" panose="00000400000000000000" pitchFamily="2" charset="-78"/>
            </a:rPr>
            <a:t>اطلاعات</a:t>
          </a:r>
          <a:endParaRPr lang="en-US" dirty="0">
            <a:cs typeface="B Nazanin" panose="00000400000000000000" pitchFamily="2" charset="-78"/>
          </a:endParaRPr>
        </a:p>
      </dgm:t>
    </dgm:pt>
    <dgm:pt modelId="{5777E1E1-41E5-4CCA-8A05-365A9FA1FA5A}" type="parTrans" cxnId="{4135B0E7-DD88-4A88-B8F0-76211EC56782}">
      <dgm:prSet/>
      <dgm:spPr/>
      <dgm:t>
        <a:bodyPr/>
        <a:lstStyle/>
        <a:p>
          <a:endParaRPr lang="en-US"/>
        </a:p>
      </dgm:t>
    </dgm:pt>
    <dgm:pt modelId="{E18D0620-8E9E-442B-A5BF-E97D72755D67}" type="sibTrans" cxnId="{4135B0E7-DD88-4A88-B8F0-76211EC56782}">
      <dgm:prSet/>
      <dgm:spPr/>
      <dgm:t>
        <a:bodyPr/>
        <a:lstStyle/>
        <a:p>
          <a:endParaRPr lang="en-US"/>
        </a:p>
      </dgm:t>
    </dgm:pt>
    <dgm:pt modelId="{8D3CF424-9AED-4D51-86DD-C068E67DD6F3}">
      <dgm:prSet custT="1"/>
      <dgm:spPr/>
      <dgm:t>
        <a:bodyPr/>
        <a:lstStyle/>
        <a:p>
          <a:r>
            <a:rPr lang="fa-IR" sz="2400" dirty="0">
              <a:solidFill>
                <a:srgbClr val="FF0000"/>
              </a:solidFill>
              <a:cs typeface="B Nazanin" panose="00000400000000000000" pitchFamily="2" charset="-78"/>
            </a:rPr>
            <a:t>سایبر </a:t>
          </a:r>
        </a:p>
      </dgm:t>
    </dgm:pt>
    <dgm:pt modelId="{0AC8A4FC-68E3-46DA-BED0-46DE454F77DD}" type="parTrans" cxnId="{6FB690B6-B68E-4A53-BC36-7D521CAC2E61}">
      <dgm:prSet/>
      <dgm:spPr/>
      <dgm:t>
        <a:bodyPr/>
        <a:lstStyle/>
        <a:p>
          <a:endParaRPr lang="en-US"/>
        </a:p>
      </dgm:t>
    </dgm:pt>
    <dgm:pt modelId="{F85296E9-588C-41CB-9628-7A146AE45CBD}" type="sibTrans" cxnId="{6FB690B6-B68E-4A53-BC36-7D521CAC2E61}">
      <dgm:prSet/>
      <dgm:spPr/>
      <dgm:t>
        <a:bodyPr/>
        <a:lstStyle/>
        <a:p>
          <a:endParaRPr lang="en-US"/>
        </a:p>
      </dgm:t>
    </dgm:pt>
    <dgm:pt modelId="{ECC0F776-05D1-4A3B-9754-550EB6AB2AC2}" type="pres">
      <dgm:prSet presAssocID="{CF717F80-7881-4F38-AE9E-686E426BB035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66E79CBF-C1EC-41AC-823A-680C09DF0159}" type="pres">
      <dgm:prSet presAssocID="{2C90B844-74B3-4C62-A0EE-6D9A590DB013}" presName="Accent1" presStyleCnt="0"/>
      <dgm:spPr/>
    </dgm:pt>
    <dgm:pt modelId="{46364579-F6EB-450E-8AB5-32FD90707114}" type="pres">
      <dgm:prSet presAssocID="{2C90B844-74B3-4C62-A0EE-6D9A590DB013}" presName="Accent" presStyleLbl="node1" presStyleIdx="0" presStyleCnt="4"/>
      <dgm:spPr/>
    </dgm:pt>
    <dgm:pt modelId="{4415998A-B90B-4DB3-9AED-8CF51D60AFAF}" type="pres">
      <dgm:prSet presAssocID="{2C90B844-74B3-4C62-A0EE-6D9A590DB013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DEB913D8-8762-45A5-A87C-CF758559991C}" type="pres">
      <dgm:prSet presAssocID="{7A111AEC-07A9-4E13-9487-ACCC037A4D61}" presName="Accent2" presStyleCnt="0"/>
      <dgm:spPr/>
    </dgm:pt>
    <dgm:pt modelId="{1E292D5B-55DD-4488-972E-491EC8D95D7B}" type="pres">
      <dgm:prSet presAssocID="{7A111AEC-07A9-4E13-9487-ACCC037A4D61}" presName="Accent" presStyleLbl="node1" presStyleIdx="1" presStyleCnt="4"/>
      <dgm:spPr/>
    </dgm:pt>
    <dgm:pt modelId="{1215B977-0B13-4B20-860E-B2D18D8FAFF7}" type="pres">
      <dgm:prSet presAssocID="{7A111AEC-07A9-4E13-9487-ACCC037A4D61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F0177FC3-DC51-4C9A-9C04-BE94A04FD2B9}" type="pres">
      <dgm:prSet presAssocID="{C4C4A20E-D02B-4060-AD03-779FEB633666}" presName="Accent3" presStyleCnt="0"/>
      <dgm:spPr/>
    </dgm:pt>
    <dgm:pt modelId="{BFF8769C-99B1-427D-9569-16349872DE3D}" type="pres">
      <dgm:prSet presAssocID="{C4C4A20E-D02B-4060-AD03-779FEB633666}" presName="Accent" presStyleLbl="node1" presStyleIdx="2" presStyleCnt="4"/>
      <dgm:spPr/>
    </dgm:pt>
    <dgm:pt modelId="{2852C12C-C68E-4841-94BD-374D0CBC0D93}" type="pres">
      <dgm:prSet presAssocID="{C4C4A20E-D02B-4060-AD03-779FEB633666}" presName="Parent3" presStyleLbl="revTx" presStyleIdx="2" presStyleCnt="4" custScaleX="205496" custLinFactNeighborX="-23315" custLinFactNeighborY="12611">
        <dgm:presLayoutVars>
          <dgm:chMax val="1"/>
          <dgm:chPref val="1"/>
          <dgm:bulletEnabled val="1"/>
        </dgm:presLayoutVars>
      </dgm:prSet>
      <dgm:spPr/>
    </dgm:pt>
    <dgm:pt modelId="{F4B44B3B-801F-49D3-9D46-A43866B5E403}" type="pres">
      <dgm:prSet presAssocID="{8D3CF424-9AED-4D51-86DD-C068E67DD6F3}" presName="Accent4" presStyleCnt="0"/>
      <dgm:spPr/>
    </dgm:pt>
    <dgm:pt modelId="{52A943B5-E44C-41BF-8DFA-637CBAEE6E58}" type="pres">
      <dgm:prSet presAssocID="{8D3CF424-9AED-4D51-86DD-C068E67DD6F3}" presName="Accent" presStyleLbl="node1" presStyleIdx="3" presStyleCnt="4"/>
      <dgm:spPr/>
    </dgm:pt>
    <dgm:pt modelId="{F45E3FFB-BE54-422F-8E55-3FCE5210DBA0}" type="pres">
      <dgm:prSet presAssocID="{8D3CF424-9AED-4D51-86DD-C068E67DD6F3}" presName="Parent4" presStyleLbl="revTx" presStyleIdx="3" presStyleCnt="4" custScaleY="174979">
        <dgm:presLayoutVars>
          <dgm:chMax val="1"/>
          <dgm:chPref val="1"/>
          <dgm:bulletEnabled val="1"/>
        </dgm:presLayoutVars>
      </dgm:prSet>
      <dgm:spPr/>
    </dgm:pt>
  </dgm:ptLst>
  <dgm:cxnLst>
    <dgm:cxn modelId="{BE3C9714-765F-460B-A364-D94AFBAF3C4E}" srcId="{CF717F80-7881-4F38-AE9E-686E426BB035}" destId="{2C90B844-74B3-4C62-A0EE-6D9A590DB013}" srcOrd="0" destOrd="0" parTransId="{B3A641E4-DF97-47A4-9895-DAA0FB7AAB5A}" sibTransId="{9F390BF2-5955-414B-8717-83B54CDFF073}"/>
    <dgm:cxn modelId="{139D6528-DC5B-4DB7-892B-21A80F8EAB98}" srcId="{CF717F80-7881-4F38-AE9E-686E426BB035}" destId="{7A111AEC-07A9-4E13-9487-ACCC037A4D61}" srcOrd="1" destOrd="0" parTransId="{DF698471-E597-471C-91B7-3BD839C44280}" sibTransId="{2CBA079F-C2FA-41DB-9BAF-7F1B6D52BA27}"/>
    <dgm:cxn modelId="{EE1AD233-2B83-4A56-A5A5-7CFE1A2851D6}" type="presOf" srcId="{C4C4A20E-D02B-4060-AD03-779FEB633666}" destId="{2852C12C-C68E-4841-94BD-374D0CBC0D93}" srcOrd="0" destOrd="0" presId="urn:microsoft.com/office/officeart/2009/layout/CircleArrowProcess"/>
    <dgm:cxn modelId="{6FB690B6-B68E-4A53-BC36-7D521CAC2E61}" srcId="{CF717F80-7881-4F38-AE9E-686E426BB035}" destId="{8D3CF424-9AED-4D51-86DD-C068E67DD6F3}" srcOrd="3" destOrd="0" parTransId="{0AC8A4FC-68E3-46DA-BED0-46DE454F77DD}" sibTransId="{F85296E9-588C-41CB-9628-7A146AE45CBD}"/>
    <dgm:cxn modelId="{ACF70AC4-70D1-43C9-A6A9-8AE84EDD88B3}" type="presOf" srcId="{CF717F80-7881-4F38-AE9E-686E426BB035}" destId="{ECC0F776-05D1-4A3B-9754-550EB6AB2AC2}" srcOrd="0" destOrd="0" presId="urn:microsoft.com/office/officeart/2009/layout/CircleArrowProcess"/>
    <dgm:cxn modelId="{3D28BED0-BED3-4BBB-9777-724288521EEF}" type="presOf" srcId="{2C90B844-74B3-4C62-A0EE-6D9A590DB013}" destId="{4415998A-B90B-4DB3-9AED-8CF51D60AFAF}" srcOrd="0" destOrd="0" presId="urn:microsoft.com/office/officeart/2009/layout/CircleArrowProcess"/>
    <dgm:cxn modelId="{0382ECD1-4081-4F2F-B61D-9135CBBD6A6F}" type="presOf" srcId="{8D3CF424-9AED-4D51-86DD-C068E67DD6F3}" destId="{F45E3FFB-BE54-422F-8E55-3FCE5210DBA0}" srcOrd="0" destOrd="0" presId="urn:microsoft.com/office/officeart/2009/layout/CircleArrowProcess"/>
    <dgm:cxn modelId="{FCAFC4D6-1E46-4D60-A810-B6F86CDB59E2}" type="presOf" srcId="{7A111AEC-07A9-4E13-9487-ACCC037A4D61}" destId="{1215B977-0B13-4B20-860E-B2D18D8FAFF7}" srcOrd="0" destOrd="0" presId="urn:microsoft.com/office/officeart/2009/layout/CircleArrowProcess"/>
    <dgm:cxn modelId="{4135B0E7-DD88-4A88-B8F0-76211EC56782}" srcId="{CF717F80-7881-4F38-AE9E-686E426BB035}" destId="{C4C4A20E-D02B-4060-AD03-779FEB633666}" srcOrd="2" destOrd="0" parTransId="{5777E1E1-41E5-4CCA-8A05-365A9FA1FA5A}" sibTransId="{E18D0620-8E9E-442B-A5BF-E97D72755D67}"/>
    <dgm:cxn modelId="{EB91DD21-7CA5-471B-9186-5F65EFD5A823}" type="presParOf" srcId="{ECC0F776-05D1-4A3B-9754-550EB6AB2AC2}" destId="{66E79CBF-C1EC-41AC-823A-680C09DF0159}" srcOrd="0" destOrd="0" presId="urn:microsoft.com/office/officeart/2009/layout/CircleArrowProcess"/>
    <dgm:cxn modelId="{BA5852DB-1145-4508-8B58-3CE561B148CC}" type="presParOf" srcId="{66E79CBF-C1EC-41AC-823A-680C09DF0159}" destId="{46364579-F6EB-450E-8AB5-32FD90707114}" srcOrd="0" destOrd="0" presId="urn:microsoft.com/office/officeart/2009/layout/CircleArrowProcess"/>
    <dgm:cxn modelId="{9142133A-0EE3-4547-B536-5461CF266E6D}" type="presParOf" srcId="{ECC0F776-05D1-4A3B-9754-550EB6AB2AC2}" destId="{4415998A-B90B-4DB3-9AED-8CF51D60AFAF}" srcOrd="1" destOrd="0" presId="urn:microsoft.com/office/officeart/2009/layout/CircleArrowProcess"/>
    <dgm:cxn modelId="{C2B8AED4-7658-4D44-88BF-9A87F3741610}" type="presParOf" srcId="{ECC0F776-05D1-4A3B-9754-550EB6AB2AC2}" destId="{DEB913D8-8762-45A5-A87C-CF758559991C}" srcOrd="2" destOrd="0" presId="urn:microsoft.com/office/officeart/2009/layout/CircleArrowProcess"/>
    <dgm:cxn modelId="{CFA660FC-1EA0-4F85-AB10-BB709F51A8A0}" type="presParOf" srcId="{DEB913D8-8762-45A5-A87C-CF758559991C}" destId="{1E292D5B-55DD-4488-972E-491EC8D95D7B}" srcOrd="0" destOrd="0" presId="urn:microsoft.com/office/officeart/2009/layout/CircleArrowProcess"/>
    <dgm:cxn modelId="{3A81B995-2DDD-4DB6-AF8F-8E3AFF598249}" type="presParOf" srcId="{ECC0F776-05D1-4A3B-9754-550EB6AB2AC2}" destId="{1215B977-0B13-4B20-860E-B2D18D8FAFF7}" srcOrd="3" destOrd="0" presId="urn:microsoft.com/office/officeart/2009/layout/CircleArrowProcess"/>
    <dgm:cxn modelId="{AC4E5FE4-CEB4-4CC8-8000-C282A7FFC25A}" type="presParOf" srcId="{ECC0F776-05D1-4A3B-9754-550EB6AB2AC2}" destId="{F0177FC3-DC51-4C9A-9C04-BE94A04FD2B9}" srcOrd="4" destOrd="0" presId="urn:microsoft.com/office/officeart/2009/layout/CircleArrowProcess"/>
    <dgm:cxn modelId="{F48C8E1E-747F-4F3B-B9E5-B34665910F74}" type="presParOf" srcId="{F0177FC3-DC51-4C9A-9C04-BE94A04FD2B9}" destId="{BFF8769C-99B1-427D-9569-16349872DE3D}" srcOrd="0" destOrd="0" presId="urn:microsoft.com/office/officeart/2009/layout/CircleArrowProcess"/>
    <dgm:cxn modelId="{C9567384-20FD-425E-92D1-4B7B6BBF85E8}" type="presParOf" srcId="{ECC0F776-05D1-4A3B-9754-550EB6AB2AC2}" destId="{2852C12C-C68E-4841-94BD-374D0CBC0D93}" srcOrd="5" destOrd="0" presId="urn:microsoft.com/office/officeart/2009/layout/CircleArrowProcess"/>
    <dgm:cxn modelId="{6D8D33D7-2B35-4509-A47D-3F8564E848AD}" type="presParOf" srcId="{ECC0F776-05D1-4A3B-9754-550EB6AB2AC2}" destId="{F4B44B3B-801F-49D3-9D46-A43866B5E403}" srcOrd="6" destOrd="0" presId="urn:microsoft.com/office/officeart/2009/layout/CircleArrowProcess"/>
    <dgm:cxn modelId="{14B3C244-C2E7-4FF7-A020-6F8C1961C639}" type="presParOf" srcId="{F4B44B3B-801F-49D3-9D46-A43866B5E403}" destId="{52A943B5-E44C-41BF-8DFA-637CBAEE6E58}" srcOrd="0" destOrd="0" presId="urn:microsoft.com/office/officeart/2009/layout/CircleArrowProcess"/>
    <dgm:cxn modelId="{8E143BE1-937F-4BD1-B3B4-D12D088CDADF}" type="presParOf" srcId="{ECC0F776-05D1-4A3B-9754-550EB6AB2AC2}" destId="{F45E3FFB-BE54-422F-8E55-3FCE5210DBA0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D2E581-DF82-4197-88E9-63247F6AA65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43A7A01-D527-452A-A24D-8D00F0183D64}">
      <dgm:prSet phldrT="[Text]" custT="1"/>
      <dgm:spPr/>
      <dgm:t>
        <a:bodyPr/>
        <a:lstStyle/>
        <a:p>
          <a:pPr rtl="1"/>
          <a:r>
            <a:rPr lang="fa-IR" sz="1800" dirty="0">
              <a:cs typeface="B Koodak" panose="00000700000000000000" pitchFamily="2" charset="-78"/>
            </a:rPr>
            <a:t>دفاع هوشیار</a:t>
          </a:r>
        </a:p>
      </dgm:t>
    </dgm:pt>
    <dgm:pt modelId="{C03C83DA-E071-4BAD-B49D-CDED3BD9C6D7}" type="parTrans" cxnId="{F590EA62-742E-464D-9F6B-76B94A0007BC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79C580A4-986A-42C4-937C-5F719872E274}" type="sibTrans" cxnId="{F590EA62-742E-464D-9F6B-76B94A0007BC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DA82B14E-2966-4BA1-BEA7-26FDA88D3869}">
      <dgm:prSet phldrT="[Text]" custT="1"/>
      <dgm:spPr/>
      <dgm:t>
        <a:bodyPr/>
        <a:lstStyle/>
        <a:p>
          <a:pPr rtl="1"/>
          <a:r>
            <a:rPr lang="fa-IR" sz="2000" b="0" dirty="0">
              <a:solidFill>
                <a:srgbClr val="FF0000"/>
              </a:solidFill>
              <a:cs typeface="B Koodak" panose="00000700000000000000" pitchFamily="2" charset="-78"/>
            </a:rPr>
            <a:t>دفاع هوشمند</a:t>
          </a:r>
          <a:endParaRPr lang="en-US" sz="2000" b="0" dirty="0">
            <a:solidFill>
              <a:srgbClr val="FF0000"/>
            </a:solidFill>
            <a:cs typeface="B Koodak" panose="00000700000000000000" pitchFamily="2" charset="-78"/>
          </a:endParaRPr>
        </a:p>
      </dgm:t>
    </dgm:pt>
    <dgm:pt modelId="{9F6B76FE-0739-47CC-8DD0-F9F455DE7CBA}" type="parTrans" cxnId="{9F8CDE00-F01A-4211-9512-D8B23C9FBC2D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FACE55B2-5584-453B-AE25-84D84864BA35}" type="sibTrans" cxnId="{9F8CDE00-F01A-4211-9512-D8B23C9FBC2D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D33DE66F-79B8-4BC3-8F38-D5CDE62264A6}">
      <dgm:prSet phldrT="[Text]" custT="1"/>
      <dgm:spPr/>
      <dgm:t>
        <a:bodyPr/>
        <a:lstStyle/>
        <a:p>
          <a:pPr rtl="1"/>
          <a:r>
            <a:rPr lang="fa-IR" sz="1800" dirty="0">
              <a:cs typeface="B Koodak" panose="00000700000000000000" pitchFamily="2" charset="-78"/>
            </a:rPr>
            <a:t>هوشمندسازی سلاح و مهمات</a:t>
          </a:r>
          <a:endParaRPr lang="en-US" sz="1800" dirty="0">
            <a:cs typeface="B Koodak" panose="00000700000000000000" pitchFamily="2" charset="-78"/>
          </a:endParaRPr>
        </a:p>
      </dgm:t>
    </dgm:pt>
    <dgm:pt modelId="{4C9D801F-3B12-4ECF-B816-C9E1601253C5}" type="parTrans" cxnId="{FD94E473-2C26-4B10-AA5B-C85456F5B84E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1B41A9F7-F49D-4A02-AB1B-A581840482D7}" type="sibTrans" cxnId="{FD94E473-2C26-4B10-AA5B-C85456F5B84E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461839BC-F6EC-4E8F-ABD5-73AB18913298}" type="pres">
      <dgm:prSet presAssocID="{ABD2E581-DF82-4197-88E9-63247F6AA65F}" presName="compositeShape" presStyleCnt="0">
        <dgm:presLayoutVars>
          <dgm:dir/>
          <dgm:resizeHandles/>
        </dgm:presLayoutVars>
      </dgm:prSet>
      <dgm:spPr/>
    </dgm:pt>
    <dgm:pt modelId="{13ED269A-73A1-469D-902E-DFF09E2C2E58}" type="pres">
      <dgm:prSet presAssocID="{ABD2E581-DF82-4197-88E9-63247F6AA65F}" presName="pyramid" presStyleLbl="node1" presStyleIdx="0" presStyleCnt="1"/>
      <dgm:spPr/>
    </dgm:pt>
    <dgm:pt modelId="{8E993D46-A4BA-4032-B9E4-404C3F76685F}" type="pres">
      <dgm:prSet presAssocID="{ABD2E581-DF82-4197-88E9-63247F6AA65F}" presName="theList" presStyleCnt="0"/>
      <dgm:spPr/>
    </dgm:pt>
    <dgm:pt modelId="{D45076BB-E68B-4064-B205-3C5A45615C55}" type="pres">
      <dgm:prSet presAssocID="{743A7A01-D527-452A-A24D-8D00F0183D64}" presName="aNode" presStyleLbl="fgAcc1" presStyleIdx="0" presStyleCnt="3">
        <dgm:presLayoutVars>
          <dgm:bulletEnabled val="1"/>
        </dgm:presLayoutVars>
      </dgm:prSet>
      <dgm:spPr/>
    </dgm:pt>
    <dgm:pt modelId="{F085D2AE-32D2-4B91-820B-7133736F288C}" type="pres">
      <dgm:prSet presAssocID="{743A7A01-D527-452A-A24D-8D00F0183D64}" presName="aSpace" presStyleCnt="0"/>
      <dgm:spPr/>
    </dgm:pt>
    <dgm:pt modelId="{B2E39E7F-DDCB-4096-8853-FAA3299A49E7}" type="pres">
      <dgm:prSet presAssocID="{DA82B14E-2966-4BA1-BEA7-26FDA88D3869}" presName="aNode" presStyleLbl="fgAcc1" presStyleIdx="1" presStyleCnt="3">
        <dgm:presLayoutVars>
          <dgm:bulletEnabled val="1"/>
        </dgm:presLayoutVars>
      </dgm:prSet>
      <dgm:spPr/>
    </dgm:pt>
    <dgm:pt modelId="{87674C2A-F469-4612-A36B-6B9992E4EC72}" type="pres">
      <dgm:prSet presAssocID="{DA82B14E-2966-4BA1-BEA7-26FDA88D3869}" presName="aSpace" presStyleCnt="0"/>
      <dgm:spPr/>
    </dgm:pt>
    <dgm:pt modelId="{C75ABC36-403B-4E4B-B242-8962A48350ED}" type="pres">
      <dgm:prSet presAssocID="{D33DE66F-79B8-4BC3-8F38-D5CDE62264A6}" presName="aNode" presStyleLbl="fgAcc1" presStyleIdx="2" presStyleCnt="3">
        <dgm:presLayoutVars>
          <dgm:bulletEnabled val="1"/>
        </dgm:presLayoutVars>
      </dgm:prSet>
      <dgm:spPr/>
    </dgm:pt>
    <dgm:pt modelId="{9FFC9A45-9D33-4EB5-8CE7-8743C09B18E7}" type="pres">
      <dgm:prSet presAssocID="{D33DE66F-79B8-4BC3-8F38-D5CDE62264A6}" presName="aSpace" presStyleCnt="0"/>
      <dgm:spPr/>
    </dgm:pt>
  </dgm:ptLst>
  <dgm:cxnLst>
    <dgm:cxn modelId="{9F8CDE00-F01A-4211-9512-D8B23C9FBC2D}" srcId="{ABD2E581-DF82-4197-88E9-63247F6AA65F}" destId="{DA82B14E-2966-4BA1-BEA7-26FDA88D3869}" srcOrd="1" destOrd="0" parTransId="{9F6B76FE-0739-47CC-8DD0-F9F455DE7CBA}" sibTransId="{FACE55B2-5584-453B-AE25-84D84864BA35}"/>
    <dgm:cxn modelId="{71109A2A-9363-474C-8F50-C49F40A9B4B8}" type="presOf" srcId="{DA82B14E-2966-4BA1-BEA7-26FDA88D3869}" destId="{B2E39E7F-DDCB-4096-8853-FAA3299A49E7}" srcOrd="0" destOrd="0" presId="urn:microsoft.com/office/officeart/2005/8/layout/pyramid2"/>
    <dgm:cxn modelId="{F590EA62-742E-464D-9F6B-76B94A0007BC}" srcId="{ABD2E581-DF82-4197-88E9-63247F6AA65F}" destId="{743A7A01-D527-452A-A24D-8D00F0183D64}" srcOrd="0" destOrd="0" parTransId="{C03C83DA-E071-4BAD-B49D-CDED3BD9C6D7}" sibTransId="{79C580A4-986A-42C4-937C-5F719872E274}"/>
    <dgm:cxn modelId="{FD94E473-2C26-4B10-AA5B-C85456F5B84E}" srcId="{ABD2E581-DF82-4197-88E9-63247F6AA65F}" destId="{D33DE66F-79B8-4BC3-8F38-D5CDE62264A6}" srcOrd="2" destOrd="0" parTransId="{4C9D801F-3B12-4ECF-B816-C9E1601253C5}" sibTransId="{1B41A9F7-F49D-4A02-AB1B-A581840482D7}"/>
    <dgm:cxn modelId="{DF751C56-DE3E-4FF1-BFCA-DD4C81EC3984}" type="presOf" srcId="{D33DE66F-79B8-4BC3-8F38-D5CDE62264A6}" destId="{C75ABC36-403B-4E4B-B242-8962A48350ED}" srcOrd="0" destOrd="0" presId="urn:microsoft.com/office/officeart/2005/8/layout/pyramid2"/>
    <dgm:cxn modelId="{91F57C88-2283-49CC-B786-EAAAFB1C89A5}" type="presOf" srcId="{ABD2E581-DF82-4197-88E9-63247F6AA65F}" destId="{461839BC-F6EC-4E8F-ABD5-73AB18913298}" srcOrd="0" destOrd="0" presId="urn:microsoft.com/office/officeart/2005/8/layout/pyramid2"/>
    <dgm:cxn modelId="{F3066BB0-93D0-4F51-B0BC-061AEDEB8A13}" type="presOf" srcId="{743A7A01-D527-452A-A24D-8D00F0183D64}" destId="{D45076BB-E68B-4064-B205-3C5A45615C55}" srcOrd="0" destOrd="0" presId="urn:microsoft.com/office/officeart/2005/8/layout/pyramid2"/>
    <dgm:cxn modelId="{70C8795C-07A6-4E81-AC58-B3A37B7DE10E}" type="presParOf" srcId="{461839BC-F6EC-4E8F-ABD5-73AB18913298}" destId="{13ED269A-73A1-469D-902E-DFF09E2C2E58}" srcOrd="0" destOrd="0" presId="urn:microsoft.com/office/officeart/2005/8/layout/pyramid2"/>
    <dgm:cxn modelId="{6E8B5E7E-ADC9-42B0-A1CA-E3915BB84318}" type="presParOf" srcId="{461839BC-F6EC-4E8F-ABD5-73AB18913298}" destId="{8E993D46-A4BA-4032-B9E4-404C3F76685F}" srcOrd="1" destOrd="0" presId="urn:microsoft.com/office/officeart/2005/8/layout/pyramid2"/>
    <dgm:cxn modelId="{A61B27E5-B417-4BD7-83F2-B5911BA8B14E}" type="presParOf" srcId="{8E993D46-A4BA-4032-B9E4-404C3F76685F}" destId="{D45076BB-E68B-4064-B205-3C5A45615C55}" srcOrd="0" destOrd="0" presId="urn:microsoft.com/office/officeart/2005/8/layout/pyramid2"/>
    <dgm:cxn modelId="{CB0BE372-6FA8-4D21-B36E-F815A845F58B}" type="presParOf" srcId="{8E993D46-A4BA-4032-B9E4-404C3F76685F}" destId="{F085D2AE-32D2-4B91-820B-7133736F288C}" srcOrd="1" destOrd="0" presId="urn:microsoft.com/office/officeart/2005/8/layout/pyramid2"/>
    <dgm:cxn modelId="{0679A21C-143B-4A6B-BDCC-0F54BA7BD16E}" type="presParOf" srcId="{8E993D46-A4BA-4032-B9E4-404C3F76685F}" destId="{B2E39E7F-DDCB-4096-8853-FAA3299A49E7}" srcOrd="2" destOrd="0" presId="urn:microsoft.com/office/officeart/2005/8/layout/pyramid2"/>
    <dgm:cxn modelId="{2A3C1FEB-E495-43AF-899D-081FC0B31985}" type="presParOf" srcId="{8E993D46-A4BA-4032-B9E4-404C3F76685F}" destId="{87674C2A-F469-4612-A36B-6B9992E4EC72}" srcOrd="3" destOrd="0" presId="urn:microsoft.com/office/officeart/2005/8/layout/pyramid2"/>
    <dgm:cxn modelId="{257426F8-8FCD-45AB-9935-42DBE4DC6616}" type="presParOf" srcId="{8E993D46-A4BA-4032-B9E4-404C3F76685F}" destId="{C75ABC36-403B-4E4B-B242-8962A48350ED}" srcOrd="4" destOrd="0" presId="urn:microsoft.com/office/officeart/2005/8/layout/pyramid2"/>
    <dgm:cxn modelId="{A4EA6008-ADE0-4BF3-A016-A2B661BC7086}" type="presParOf" srcId="{8E993D46-A4BA-4032-B9E4-404C3F76685F}" destId="{9FFC9A45-9D33-4EB5-8CE7-8743C09B18E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D2E581-DF82-4197-88E9-63247F6AA65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43A7A01-D527-452A-A24D-8D00F0183D64}">
      <dgm:prSet phldrT="[Text]" custT="1"/>
      <dgm:spPr/>
      <dgm:t>
        <a:bodyPr/>
        <a:lstStyle/>
        <a:p>
          <a:pPr rtl="1"/>
          <a:r>
            <a:rPr lang="fa-IR" sz="1800" dirty="0">
              <a:cs typeface="B Koodak" panose="00000700000000000000" pitchFamily="2" charset="-78"/>
            </a:rPr>
            <a:t>تولید محتوی</a:t>
          </a:r>
        </a:p>
      </dgm:t>
    </dgm:pt>
    <dgm:pt modelId="{C03C83DA-E071-4BAD-B49D-CDED3BD9C6D7}" type="parTrans" cxnId="{F590EA62-742E-464D-9F6B-76B94A0007BC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79C580A4-986A-42C4-937C-5F719872E274}" type="sibTrans" cxnId="{F590EA62-742E-464D-9F6B-76B94A0007BC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DA82B14E-2966-4BA1-BEA7-26FDA88D3869}">
      <dgm:prSet phldrT="[Text]" custT="1"/>
      <dgm:spPr/>
      <dgm:t>
        <a:bodyPr/>
        <a:lstStyle/>
        <a:p>
          <a:pPr rtl="1"/>
          <a:r>
            <a:rPr lang="fa-IR" sz="1800" dirty="0">
              <a:cs typeface="B Koodak" panose="00000700000000000000" pitchFamily="2" charset="-78"/>
            </a:rPr>
            <a:t>سکو (پلتفرم)</a:t>
          </a:r>
          <a:endParaRPr lang="en-US" sz="1800" dirty="0">
            <a:cs typeface="B Koodak" panose="00000700000000000000" pitchFamily="2" charset="-78"/>
          </a:endParaRPr>
        </a:p>
      </dgm:t>
    </dgm:pt>
    <dgm:pt modelId="{9F6B76FE-0739-47CC-8DD0-F9F455DE7CBA}" type="parTrans" cxnId="{9F8CDE00-F01A-4211-9512-D8B23C9FBC2D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FACE55B2-5584-453B-AE25-84D84864BA35}" type="sibTrans" cxnId="{9F8CDE00-F01A-4211-9512-D8B23C9FBC2D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D33DE66F-79B8-4BC3-8F38-D5CDE62264A6}">
      <dgm:prSet phldrT="[Text]" custT="1"/>
      <dgm:spPr/>
      <dgm:t>
        <a:bodyPr/>
        <a:lstStyle/>
        <a:p>
          <a:pPr rtl="1"/>
          <a:r>
            <a:rPr lang="fa-IR" sz="1800" dirty="0">
              <a:cs typeface="B Koodak" panose="00000700000000000000" pitchFamily="2" charset="-78"/>
            </a:rPr>
            <a:t>زیرساخت رایانشی</a:t>
          </a:r>
          <a:endParaRPr lang="en-US" sz="1800" dirty="0">
            <a:cs typeface="B Koodak" panose="00000700000000000000" pitchFamily="2" charset="-78"/>
          </a:endParaRPr>
        </a:p>
      </dgm:t>
    </dgm:pt>
    <dgm:pt modelId="{4C9D801F-3B12-4ECF-B816-C9E1601253C5}" type="parTrans" cxnId="{FD94E473-2C26-4B10-AA5B-C85456F5B84E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1B41A9F7-F49D-4A02-AB1B-A581840482D7}" type="sibTrans" cxnId="{FD94E473-2C26-4B10-AA5B-C85456F5B84E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461839BC-F6EC-4E8F-ABD5-73AB18913298}" type="pres">
      <dgm:prSet presAssocID="{ABD2E581-DF82-4197-88E9-63247F6AA65F}" presName="compositeShape" presStyleCnt="0">
        <dgm:presLayoutVars>
          <dgm:dir/>
          <dgm:resizeHandles/>
        </dgm:presLayoutVars>
      </dgm:prSet>
      <dgm:spPr/>
    </dgm:pt>
    <dgm:pt modelId="{13ED269A-73A1-469D-902E-DFF09E2C2E58}" type="pres">
      <dgm:prSet presAssocID="{ABD2E581-DF82-4197-88E9-63247F6AA65F}" presName="pyramid" presStyleLbl="node1" presStyleIdx="0" presStyleCnt="1"/>
      <dgm:spPr/>
    </dgm:pt>
    <dgm:pt modelId="{8E993D46-A4BA-4032-B9E4-404C3F76685F}" type="pres">
      <dgm:prSet presAssocID="{ABD2E581-DF82-4197-88E9-63247F6AA65F}" presName="theList" presStyleCnt="0"/>
      <dgm:spPr/>
    </dgm:pt>
    <dgm:pt modelId="{D45076BB-E68B-4064-B205-3C5A45615C55}" type="pres">
      <dgm:prSet presAssocID="{743A7A01-D527-452A-A24D-8D00F0183D64}" presName="aNode" presStyleLbl="fgAcc1" presStyleIdx="0" presStyleCnt="3">
        <dgm:presLayoutVars>
          <dgm:bulletEnabled val="1"/>
        </dgm:presLayoutVars>
      </dgm:prSet>
      <dgm:spPr/>
    </dgm:pt>
    <dgm:pt modelId="{F085D2AE-32D2-4B91-820B-7133736F288C}" type="pres">
      <dgm:prSet presAssocID="{743A7A01-D527-452A-A24D-8D00F0183D64}" presName="aSpace" presStyleCnt="0"/>
      <dgm:spPr/>
    </dgm:pt>
    <dgm:pt modelId="{B2E39E7F-DDCB-4096-8853-FAA3299A49E7}" type="pres">
      <dgm:prSet presAssocID="{DA82B14E-2966-4BA1-BEA7-26FDA88D3869}" presName="aNode" presStyleLbl="fgAcc1" presStyleIdx="1" presStyleCnt="3">
        <dgm:presLayoutVars>
          <dgm:bulletEnabled val="1"/>
        </dgm:presLayoutVars>
      </dgm:prSet>
      <dgm:spPr/>
    </dgm:pt>
    <dgm:pt modelId="{87674C2A-F469-4612-A36B-6B9992E4EC72}" type="pres">
      <dgm:prSet presAssocID="{DA82B14E-2966-4BA1-BEA7-26FDA88D3869}" presName="aSpace" presStyleCnt="0"/>
      <dgm:spPr/>
    </dgm:pt>
    <dgm:pt modelId="{C75ABC36-403B-4E4B-B242-8962A48350ED}" type="pres">
      <dgm:prSet presAssocID="{D33DE66F-79B8-4BC3-8F38-D5CDE62264A6}" presName="aNode" presStyleLbl="fgAcc1" presStyleIdx="2" presStyleCnt="3">
        <dgm:presLayoutVars>
          <dgm:bulletEnabled val="1"/>
        </dgm:presLayoutVars>
      </dgm:prSet>
      <dgm:spPr/>
    </dgm:pt>
    <dgm:pt modelId="{9FFC9A45-9D33-4EB5-8CE7-8743C09B18E7}" type="pres">
      <dgm:prSet presAssocID="{D33DE66F-79B8-4BC3-8F38-D5CDE62264A6}" presName="aSpace" presStyleCnt="0"/>
      <dgm:spPr/>
    </dgm:pt>
  </dgm:ptLst>
  <dgm:cxnLst>
    <dgm:cxn modelId="{9F8CDE00-F01A-4211-9512-D8B23C9FBC2D}" srcId="{ABD2E581-DF82-4197-88E9-63247F6AA65F}" destId="{DA82B14E-2966-4BA1-BEA7-26FDA88D3869}" srcOrd="1" destOrd="0" parTransId="{9F6B76FE-0739-47CC-8DD0-F9F455DE7CBA}" sibTransId="{FACE55B2-5584-453B-AE25-84D84864BA35}"/>
    <dgm:cxn modelId="{71109A2A-9363-474C-8F50-C49F40A9B4B8}" type="presOf" srcId="{DA82B14E-2966-4BA1-BEA7-26FDA88D3869}" destId="{B2E39E7F-DDCB-4096-8853-FAA3299A49E7}" srcOrd="0" destOrd="0" presId="urn:microsoft.com/office/officeart/2005/8/layout/pyramid2"/>
    <dgm:cxn modelId="{F590EA62-742E-464D-9F6B-76B94A0007BC}" srcId="{ABD2E581-DF82-4197-88E9-63247F6AA65F}" destId="{743A7A01-D527-452A-A24D-8D00F0183D64}" srcOrd="0" destOrd="0" parTransId="{C03C83DA-E071-4BAD-B49D-CDED3BD9C6D7}" sibTransId="{79C580A4-986A-42C4-937C-5F719872E274}"/>
    <dgm:cxn modelId="{FD94E473-2C26-4B10-AA5B-C85456F5B84E}" srcId="{ABD2E581-DF82-4197-88E9-63247F6AA65F}" destId="{D33DE66F-79B8-4BC3-8F38-D5CDE62264A6}" srcOrd="2" destOrd="0" parTransId="{4C9D801F-3B12-4ECF-B816-C9E1601253C5}" sibTransId="{1B41A9F7-F49D-4A02-AB1B-A581840482D7}"/>
    <dgm:cxn modelId="{DF751C56-DE3E-4FF1-BFCA-DD4C81EC3984}" type="presOf" srcId="{D33DE66F-79B8-4BC3-8F38-D5CDE62264A6}" destId="{C75ABC36-403B-4E4B-B242-8962A48350ED}" srcOrd="0" destOrd="0" presId="urn:microsoft.com/office/officeart/2005/8/layout/pyramid2"/>
    <dgm:cxn modelId="{91F57C88-2283-49CC-B786-EAAAFB1C89A5}" type="presOf" srcId="{ABD2E581-DF82-4197-88E9-63247F6AA65F}" destId="{461839BC-F6EC-4E8F-ABD5-73AB18913298}" srcOrd="0" destOrd="0" presId="urn:microsoft.com/office/officeart/2005/8/layout/pyramid2"/>
    <dgm:cxn modelId="{F3066BB0-93D0-4F51-B0BC-061AEDEB8A13}" type="presOf" srcId="{743A7A01-D527-452A-A24D-8D00F0183D64}" destId="{D45076BB-E68B-4064-B205-3C5A45615C55}" srcOrd="0" destOrd="0" presId="urn:microsoft.com/office/officeart/2005/8/layout/pyramid2"/>
    <dgm:cxn modelId="{70C8795C-07A6-4E81-AC58-B3A37B7DE10E}" type="presParOf" srcId="{461839BC-F6EC-4E8F-ABD5-73AB18913298}" destId="{13ED269A-73A1-469D-902E-DFF09E2C2E58}" srcOrd="0" destOrd="0" presId="urn:microsoft.com/office/officeart/2005/8/layout/pyramid2"/>
    <dgm:cxn modelId="{6E8B5E7E-ADC9-42B0-A1CA-E3915BB84318}" type="presParOf" srcId="{461839BC-F6EC-4E8F-ABD5-73AB18913298}" destId="{8E993D46-A4BA-4032-B9E4-404C3F76685F}" srcOrd="1" destOrd="0" presId="urn:microsoft.com/office/officeart/2005/8/layout/pyramid2"/>
    <dgm:cxn modelId="{A61B27E5-B417-4BD7-83F2-B5911BA8B14E}" type="presParOf" srcId="{8E993D46-A4BA-4032-B9E4-404C3F76685F}" destId="{D45076BB-E68B-4064-B205-3C5A45615C55}" srcOrd="0" destOrd="0" presId="urn:microsoft.com/office/officeart/2005/8/layout/pyramid2"/>
    <dgm:cxn modelId="{CB0BE372-6FA8-4D21-B36E-F815A845F58B}" type="presParOf" srcId="{8E993D46-A4BA-4032-B9E4-404C3F76685F}" destId="{F085D2AE-32D2-4B91-820B-7133736F288C}" srcOrd="1" destOrd="0" presId="urn:microsoft.com/office/officeart/2005/8/layout/pyramid2"/>
    <dgm:cxn modelId="{0679A21C-143B-4A6B-BDCC-0F54BA7BD16E}" type="presParOf" srcId="{8E993D46-A4BA-4032-B9E4-404C3F76685F}" destId="{B2E39E7F-DDCB-4096-8853-FAA3299A49E7}" srcOrd="2" destOrd="0" presId="urn:microsoft.com/office/officeart/2005/8/layout/pyramid2"/>
    <dgm:cxn modelId="{2A3C1FEB-E495-43AF-899D-081FC0B31985}" type="presParOf" srcId="{8E993D46-A4BA-4032-B9E4-404C3F76685F}" destId="{87674C2A-F469-4612-A36B-6B9992E4EC72}" srcOrd="3" destOrd="0" presId="urn:microsoft.com/office/officeart/2005/8/layout/pyramid2"/>
    <dgm:cxn modelId="{257426F8-8FCD-45AB-9935-42DBE4DC6616}" type="presParOf" srcId="{8E993D46-A4BA-4032-B9E4-404C3F76685F}" destId="{C75ABC36-403B-4E4B-B242-8962A48350ED}" srcOrd="4" destOrd="0" presId="urn:microsoft.com/office/officeart/2005/8/layout/pyramid2"/>
    <dgm:cxn modelId="{A4EA6008-ADE0-4BF3-A016-A2B661BC7086}" type="presParOf" srcId="{8E993D46-A4BA-4032-B9E4-404C3F76685F}" destId="{9FFC9A45-9D33-4EB5-8CE7-8743C09B18E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636E35-2D8A-4190-AF6C-69F8547BE7DF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B711D-2C7A-4133-B825-1ED244E02D2B}">
      <dgm:prSet phldrT="[Text]"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گونه های مهم</a:t>
          </a:r>
          <a:endParaRPr lang="en-US" dirty="0">
            <a:cs typeface="B Nazanin" panose="00000400000000000000" pitchFamily="2" charset="-78"/>
          </a:endParaRPr>
        </a:p>
      </dgm:t>
    </dgm:pt>
    <dgm:pt modelId="{A05DC5BA-3169-4DD5-BE27-D3830910DEC1}" type="parTrans" cxnId="{1F228CF7-CE65-4ED9-8F81-89843002B3E4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CE3A2BDA-87C8-4453-A007-ECBC95BFC584}" type="sibTrans" cxnId="{1F228CF7-CE65-4ED9-8F81-89843002B3E4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05B9C7BF-2BB7-4FD1-B5A2-5183E0D2BFE6}">
      <dgm:prSet phldrT="[Text]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هوش مصنوعی</a:t>
          </a:r>
          <a:endParaRPr lang="en-US" dirty="0">
            <a:cs typeface="B Nazanin" panose="00000400000000000000" pitchFamily="2" charset="-78"/>
          </a:endParaRPr>
        </a:p>
      </dgm:t>
    </dgm:pt>
    <dgm:pt modelId="{4D393A03-3544-4B08-8E64-1A215BA2EE4F}" type="parTrans" cxnId="{9197DBDF-38D5-4D62-875A-767D839F7AA2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6C8956C4-BDF2-4957-82BB-353DAAA0FBC2}" type="sibTrans" cxnId="{9197DBDF-38D5-4D62-875A-767D839F7AA2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BF809CE5-1D15-4FD3-A707-10CE2183EA55}">
      <dgm:prSet phldrT="[Text]"/>
      <dgm:spPr>
        <a:solidFill>
          <a:srgbClr val="FF0000">
            <a:alpha val="50000"/>
          </a:srgbClr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اینترنت اشیاء</a:t>
          </a:r>
          <a:endParaRPr lang="en-US" dirty="0">
            <a:cs typeface="B Nazanin" panose="00000400000000000000" pitchFamily="2" charset="-78"/>
          </a:endParaRPr>
        </a:p>
      </dgm:t>
    </dgm:pt>
    <dgm:pt modelId="{A2988D24-03D6-4551-851A-C00DC5E45C10}" type="parTrans" cxnId="{75FAC645-BF93-449F-98EE-5ED5BF66B246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1AA3B526-CE16-4843-90A9-82B33E45A834}" type="sibTrans" cxnId="{75FAC645-BF93-449F-98EE-5ED5BF66B246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139422F6-F05A-4AB3-BBDB-8BEE9A39D6F0}">
      <dgm:prSet phldrT="[Text]"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فیزیکی-سایبری</a:t>
          </a:r>
          <a:endParaRPr lang="en-US" dirty="0">
            <a:cs typeface="B Nazanin" panose="00000400000000000000" pitchFamily="2" charset="-78"/>
          </a:endParaRPr>
        </a:p>
      </dgm:t>
    </dgm:pt>
    <dgm:pt modelId="{CD5440E6-97BB-4AC2-AC3E-6A75720AD3E6}" type="parTrans" cxnId="{632A2305-A41B-4AB5-8DDA-3CF1C207136B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5F98F529-75F9-42CA-ADCE-E9EC8B9692CF}" type="sibTrans" cxnId="{632A2305-A41B-4AB5-8DDA-3CF1C207136B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53DF28DF-F4DB-455F-8AE7-197F31E1582C}">
      <dgm:prSet phldrT="[Text]"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همزاد دیجیتالی</a:t>
          </a:r>
          <a:endParaRPr lang="en-US" dirty="0">
            <a:cs typeface="B Nazanin" panose="00000400000000000000" pitchFamily="2" charset="-78"/>
          </a:endParaRPr>
        </a:p>
      </dgm:t>
    </dgm:pt>
    <dgm:pt modelId="{175CDF34-960B-4BCE-B135-4B9BBFA31FE3}" type="parTrans" cxnId="{FD7559CC-E5EF-4564-99F6-E0785B4235BF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9331E3E0-94C3-4C82-A2C1-FDDE8422F99A}" type="sibTrans" cxnId="{FD7559CC-E5EF-4564-99F6-E0785B4235BF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6094888E-90EF-44CE-A36C-544EE4563E72}">
      <dgm:prSet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واقعیت مجازی/افزودنی</a:t>
          </a:r>
          <a:endParaRPr lang="en-US" dirty="0">
            <a:cs typeface="B Nazanin" panose="00000400000000000000" pitchFamily="2" charset="-78"/>
          </a:endParaRPr>
        </a:p>
      </dgm:t>
    </dgm:pt>
    <dgm:pt modelId="{A3005D24-2EBA-442A-870D-520BA9CCF4A0}" type="parTrans" cxnId="{D6CC8377-FD32-42EF-864E-FA32C671ED09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4764F2C3-65D1-4984-B578-AC1F27E8D647}" type="sibTrans" cxnId="{D6CC8377-FD32-42EF-864E-FA32C671ED09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7203DE71-2144-4145-BED6-FF4EA800705E}">
      <dgm:prSet/>
      <dgm:spPr>
        <a:solidFill>
          <a:srgbClr val="FFFF00">
            <a:alpha val="50000"/>
          </a:srgbClr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رایانش ابری/لبه</a:t>
          </a:r>
          <a:endParaRPr lang="en-US" dirty="0">
            <a:cs typeface="B Nazanin" panose="00000400000000000000" pitchFamily="2" charset="-78"/>
          </a:endParaRPr>
        </a:p>
      </dgm:t>
    </dgm:pt>
    <dgm:pt modelId="{17CE8436-A5B8-40F5-A506-0AE17B24F82D}" type="parTrans" cxnId="{387E0AB0-337A-4D3B-9801-0C9B58008138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56FB93E7-3F90-4316-9085-A5B2361B436E}" type="sibTrans" cxnId="{387E0AB0-337A-4D3B-9801-0C9B58008138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213169C1-0234-4537-A9BC-3E24E2E9ACDC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روبوتیک</a:t>
          </a:r>
          <a:endParaRPr lang="en-US" dirty="0">
            <a:cs typeface="B Nazanin" panose="00000400000000000000" pitchFamily="2" charset="-78"/>
          </a:endParaRPr>
        </a:p>
      </dgm:t>
    </dgm:pt>
    <dgm:pt modelId="{90963EA7-A4EC-4DAC-BE34-BB9C774F4BE4}" type="parTrans" cxnId="{47FDB9E5-2F91-41D2-9CFA-9B058EAA351C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061002B9-FAC7-4178-96F7-8DFE2815AA92}" type="sibTrans" cxnId="{47FDB9E5-2F91-41D2-9CFA-9B058EAA351C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9178CD8C-638E-463E-A3D2-E83164F8EF97}">
      <dgm:prSet/>
      <dgm:spPr/>
      <dgm:t>
        <a:bodyPr/>
        <a:lstStyle/>
        <a:p>
          <a:r>
            <a:rPr lang="fa-IR" dirty="0">
              <a:cs typeface="B Nazanin" panose="00000400000000000000" pitchFamily="2" charset="-78"/>
            </a:rPr>
            <a:t>چاپگر سه بعدی</a:t>
          </a:r>
          <a:endParaRPr lang="en-US" dirty="0">
            <a:cs typeface="B Nazanin" panose="00000400000000000000" pitchFamily="2" charset="-78"/>
          </a:endParaRPr>
        </a:p>
      </dgm:t>
    </dgm:pt>
    <dgm:pt modelId="{41A756D3-3746-43C3-A99C-03CF4CDCAE96}" type="parTrans" cxnId="{D8B3FEA1-ED53-4310-9AF1-4BD74965E129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4369A247-4F90-4AA4-9F6E-B064CD6EABDB}" type="sibTrans" cxnId="{D8B3FEA1-ED53-4310-9AF1-4BD74965E129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F3C12460-3CA4-46C0-8B77-436C4A70449B}">
      <dgm:prSet/>
      <dgm:spPr>
        <a:solidFill>
          <a:srgbClr val="FFC000">
            <a:alpha val="50000"/>
          </a:srgbClr>
        </a:solidFill>
      </dgm:spPr>
      <dgm:t>
        <a:bodyPr/>
        <a:lstStyle/>
        <a:p>
          <a:r>
            <a:rPr lang="fa-IR" dirty="0">
              <a:cs typeface="B Nazanin" panose="00000400000000000000" pitchFamily="2" charset="-78"/>
            </a:rPr>
            <a:t>کلان داده</a:t>
          </a:r>
          <a:endParaRPr lang="en-US" dirty="0">
            <a:cs typeface="B Nazanin" panose="00000400000000000000" pitchFamily="2" charset="-78"/>
          </a:endParaRPr>
        </a:p>
      </dgm:t>
    </dgm:pt>
    <dgm:pt modelId="{B27BFD2A-4B0B-4F95-9042-00805E2F5B2B}" type="parTrans" cxnId="{5047B0F6-0F99-4AF0-8FE0-DDDBBC00F0A5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3BAE5586-C1D9-4BA9-B364-78F785CC19CF}" type="sibTrans" cxnId="{5047B0F6-0F99-4AF0-8FE0-DDDBBC00F0A5}">
      <dgm:prSet/>
      <dgm:spPr/>
      <dgm:t>
        <a:bodyPr/>
        <a:lstStyle/>
        <a:p>
          <a:endParaRPr lang="en-US">
            <a:cs typeface="B Nazanin" panose="00000400000000000000" pitchFamily="2" charset="-78"/>
          </a:endParaRPr>
        </a:p>
      </dgm:t>
    </dgm:pt>
    <dgm:pt modelId="{EB3CAEEB-5245-4CEE-B666-98E39D1EBA60}">
      <dgm:prSet/>
      <dgm:spPr/>
      <dgm:t>
        <a:bodyPr/>
        <a:lstStyle/>
        <a:p>
          <a:pPr rtl="1"/>
          <a:r>
            <a:rPr lang="fa-IR" dirty="0">
              <a:cs typeface="B Nazanin" panose="00000400000000000000" pitchFamily="2" charset="-78"/>
            </a:rPr>
            <a:t>زنجیره بلوکی</a:t>
          </a:r>
        </a:p>
      </dgm:t>
    </dgm:pt>
    <dgm:pt modelId="{3752D081-9BCB-428B-B259-B56316648653}" type="parTrans" cxnId="{D689EF83-DCDC-4064-85E2-0468CDA12DCA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C0817E6D-2806-4216-A9B8-3C7D620BCFE3}" type="sibTrans" cxnId="{D689EF83-DCDC-4064-85E2-0468CDA12DCA}">
      <dgm:prSet/>
      <dgm:spPr/>
      <dgm:t>
        <a:bodyPr/>
        <a:lstStyle/>
        <a:p>
          <a:pPr rtl="1"/>
          <a:endParaRPr lang="fa-IR">
            <a:cs typeface="B Nazanin" panose="00000400000000000000" pitchFamily="2" charset="-78"/>
          </a:endParaRPr>
        </a:p>
      </dgm:t>
    </dgm:pt>
    <dgm:pt modelId="{AF2BBB68-4021-4C7E-BCC3-A3777B696281}" type="pres">
      <dgm:prSet presAssocID="{D3636E35-2D8A-4190-AF6C-69F8547BE7DF}" presName="composite" presStyleCnt="0">
        <dgm:presLayoutVars>
          <dgm:chMax val="1"/>
          <dgm:dir/>
          <dgm:resizeHandles val="exact"/>
        </dgm:presLayoutVars>
      </dgm:prSet>
      <dgm:spPr/>
    </dgm:pt>
    <dgm:pt modelId="{B9990BED-0B05-4065-8BAE-0F934D0EF679}" type="pres">
      <dgm:prSet presAssocID="{D3636E35-2D8A-4190-AF6C-69F8547BE7DF}" presName="radial" presStyleCnt="0">
        <dgm:presLayoutVars>
          <dgm:animLvl val="ctr"/>
        </dgm:presLayoutVars>
      </dgm:prSet>
      <dgm:spPr/>
    </dgm:pt>
    <dgm:pt modelId="{86A422EE-F1C3-4CC0-B3AF-65ABBCD88205}" type="pres">
      <dgm:prSet presAssocID="{77BB711D-2C7A-4133-B825-1ED244E02D2B}" presName="centerShape" presStyleLbl="vennNode1" presStyleIdx="0" presStyleCnt="11"/>
      <dgm:spPr/>
    </dgm:pt>
    <dgm:pt modelId="{9B6F23A4-0967-4922-B0C9-A722E118D4DA}" type="pres">
      <dgm:prSet presAssocID="{05B9C7BF-2BB7-4FD1-B5A2-5183E0D2BFE6}" presName="node" presStyleLbl="vennNode1" presStyleIdx="1" presStyleCnt="11">
        <dgm:presLayoutVars>
          <dgm:bulletEnabled val="1"/>
        </dgm:presLayoutVars>
      </dgm:prSet>
      <dgm:spPr/>
    </dgm:pt>
    <dgm:pt modelId="{9A2F868F-6790-40EA-8A5C-61634D0734A3}" type="pres">
      <dgm:prSet presAssocID="{BF809CE5-1D15-4FD3-A707-10CE2183EA55}" presName="node" presStyleLbl="vennNode1" presStyleIdx="2" presStyleCnt="11">
        <dgm:presLayoutVars>
          <dgm:bulletEnabled val="1"/>
        </dgm:presLayoutVars>
      </dgm:prSet>
      <dgm:spPr/>
    </dgm:pt>
    <dgm:pt modelId="{DA3FA8F1-8346-483B-A8D1-A39C5629D913}" type="pres">
      <dgm:prSet presAssocID="{139422F6-F05A-4AB3-BBDB-8BEE9A39D6F0}" presName="node" presStyleLbl="vennNode1" presStyleIdx="3" presStyleCnt="11">
        <dgm:presLayoutVars>
          <dgm:bulletEnabled val="1"/>
        </dgm:presLayoutVars>
      </dgm:prSet>
      <dgm:spPr/>
    </dgm:pt>
    <dgm:pt modelId="{CDB80DF3-698A-4DB3-96B1-0661E86857D8}" type="pres">
      <dgm:prSet presAssocID="{53DF28DF-F4DB-455F-8AE7-197F31E1582C}" presName="node" presStyleLbl="vennNode1" presStyleIdx="4" presStyleCnt="11">
        <dgm:presLayoutVars>
          <dgm:bulletEnabled val="1"/>
        </dgm:presLayoutVars>
      </dgm:prSet>
      <dgm:spPr/>
    </dgm:pt>
    <dgm:pt modelId="{B62DDA3D-E0BA-4E2A-B9F1-AEEF63AD799D}" type="pres">
      <dgm:prSet presAssocID="{EB3CAEEB-5245-4CEE-B666-98E39D1EBA60}" presName="node" presStyleLbl="vennNode1" presStyleIdx="5" presStyleCnt="11">
        <dgm:presLayoutVars>
          <dgm:bulletEnabled val="1"/>
        </dgm:presLayoutVars>
      </dgm:prSet>
      <dgm:spPr/>
    </dgm:pt>
    <dgm:pt modelId="{6D287BF1-0936-4935-B2A6-0C6AB0A5B459}" type="pres">
      <dgm:prSet presAssocID="{F3C12460-3CA4-46C0-8B77-436C4A70449B}" presName="node" presStyleLbl="vennNode1" presStyleIdx="6" presStyleCnt="11">
        <dgm:presLayoutVars>
          <dgm:bulletEnabled val="1"/>
        </dgm:presLayoutVars>
      </dgm:prSet>
      <dgm:spPr/>
    </dgm:pt>
    <dgm:pt modelId="{F7C61650-4115-4022-A31F-4EE85724DAAC}" type="pres">
      <dgm:prSet presAssocID="{9178CD8C-638E-463E-A3D2-E83164F8EF97}" presName="node" presStyleLbl="vennNode1" presStyleIdx="7" presStyleCnt="11">
        <dgm:presLayoutVars>
          <dgm:bulletEnabled val="1"/>
        </dgm:presLayoutVars>
      </dgm:prSet>
      <dgm:spPr/>
    </dgm:pt>
    <dgm:pt modelId="{78DE0455-9D35-496C-9DCA-99CB62C7EB28}" type="pres">
      <dgm:prSet presAssocID="{213169C1-0234-4537-A9BC-3E24E2E9ACDC}" presName="node" presStyleLbl="vennNode1" presStyleIdx="8" presStyleCnt="11" custRadScaleRad="97666" custRadScaleInc="6599">
        <dgm:presLayoutVars>
          <dgm:bulletEnabled val="1"/>
        </dgm:presLayoutVars>
      </dgm:prSet>
      <dgm:spPr/>
    </dgm:pt>
    <dgm:pt modelId="{CB16EA12-DD3A-4B90-827F-A22196363733}" type="pres">
      <dgm:prSet presAssocID="{7203DE71-2144-4145-BED6-FF4EA800705E}" presName="node" presStyleLbl="vennNode1" presStyleIdx="9" presStyleCnt="11">
        <dgm:presLayoutVars>
          <dgm:bulletEnabled val="1"/>
        </dgm:presLayoutVars>
      </dgm:prSet>
      <dgm:spPr/>
    </dgm:pt>
    <dgm:pt modelId="{240E064D-85EE-4986-8311-C312B51EEE6F}" type="pres">
      <dgm:prSet presAssocID="{6094888E-90EF-44CE-A36C-544EE4563E72}" presName="node" presStyleLbl="vennNode1" presStyleIdx="10" presStyleCnt="11">
        <dgm:presLayoutVars>
          <dgm:bulletEnabled val="1"/>
        </dgm:presLayoutVars>
      </dgm:prSet>
      <dgm:spPr/>
    </dgm:pt>
  </dgm:ptLst>
  <dgm:cxnLst>
    <dgm:cxn modelId="{632A2305-A41B-4AB5-8DDA-3CF1C207136B}" srcId="{77BB711D-2C7A-4133-B825-1ED244E02D2B}" destId="{139422F6-F05A-4AB3-BBDB-8BEE9A39D6F0}" srcOrd="2" destOrd="0" parTransId="{CD5440E6-97BB-4AC2-AC3E-6A75720AD3E6}" sibTransId="{5F98F529-75F9-42CA-ADCE-E9EC8B9692CF}"/>
    <dgm:cxn modelId="{DE9D0F16-8024-4D7B-9DEA-DFECA18C218A}" type="presOf" srcId="{53DF28DF-F4DB-455F-8AE7-197F31E1582C}" destId="{CDB80DF3-698A-4DB3-96B1-0661E86857D8}" srcOrd="0" destOrd="0" presId="urn:microsoft.com/office/officeart/2005/8/layout/radial3"/>
    <dgm:cxn modelId="{F5633C18-9512-4AA4-AAF7-5C7B9F167D5C}" type="presOf" srcId="{9178CD8C-638E-463E-A3D2-E83164F8EF97}" destId="{F7C61650-4115-4022-A31F-4EE85724DAAC}" srcOrd="0" destOrd="0" presId="urn:microsoft.com/office/officeart/2005/8/layout/radial3"/>
    <dgm:cxn modelId="{16B6311A-1B33-4CC1-8DB2-83411541412A}" type="presOf" srcId="{7203DE71-2144-4145-BED6-FF4EA800705E}" destId="{CB16EA12-DD3A-4B90-827F-A22196363733}" srcOrd="0" destOrd="0" presId="urn:microsoft.com/office/officeart/2005/8/layout/radial3"/>
    <dgm:cxn modelId="{325DE422-EB87-46DB-9D45-9E54105E9511}" type="presOf" srcId="{EB3CAEEB-5245-4CEE-B666-98E39D1EBA60}" destId="{B62DDA3D-E0BA-4E2A-B9F1-AEEF63AD799D}" srcOrd="0" destOrd="0" presId="urn:microsoft.com/office/officeart/2005/8/layout/radial3"/>
    <dgm:cxn modelId="{AAAB6825-D803-44ED-8F6B-961E64004FFB}" type="presOf" srcId="{05B9C7BF-2BB7-4FD1-B5A2-5183E0D2BFE6}" destId="{9B6F23A4-0967-4922-B0C9-A722E118D4DA}" srcOrd="0" destOrd="0" presId="urn:microsoft.com/office/officeart/2005/8/layout/radial3"/>
    <dgm:cxn modelId="{1AE2DE63-22AF-4D26-B64D-C5771420CB57}" type="presOf" srcId="{213169C1-0234-4537-A9BC-3E24E2E9ACDC}" destId="{78DE0455-9D35-496C-9DCA-99CB62C7EB28}" srcOrd="0" destOrd="0" presId="urn:microsoft.com/office/officeart/2005/8/layout/radial3"/>
    <dgm:cxn modelId="{75FAC645-BF93-449F-98EE-5ED5BF66B246}" srcId="{77BB711D-2C7A-4133-B825-1ED244E02D2B}" destId="{BF809CE5-1D15-4FD3-A707-10CE2183EA55}" srcOrd="1" destOrd="0" parTransId="{A2988D24-03D6-4551-851A-C00DC5E45C10}" sibTransId="{1AA3B526-CE16-4843-90A9-82B33E45A834}"/>
    <dgm:cxn modelId="{C976CE65-EA1E-4A43-A58A-CB515384154D}" type="presOf" srcId="{6094888E-90EF-44CE-A36C-544EE4563E72}" destId="{240E064D-85EE-4986-8311-C312B51EEE6F}" srcOrd="0" destOrd="0" presId="urn:microsoft.com/office/officeart/2005/8/layout/radial3"/>
    <dgm:cxn modelId="{D6CC8377-FD32-42EF-864E-FA32C671ED09}" srcId="{77BB711D-2C7A-4133-B825-1ED244E02D2B}" destId="{6094888E-90EF-44CE-A36C-544EE4563E72}" srcOrd="9" destOrd="0" parTransId="{A3005D24-2EBA-442A-870D-520BA9CCF4A0}" sibTransId="{4764F2C3-65D1-4984-B578-AC1F27E8D647}"/>
    <dgm:cxn modelId="{D689EF83-DCDC-4064-85E2-0468CDA12DCA}" srcId="{77BB711D-2C7A-4133-B825-1ED244E02D2B}" destId="{EB3CAEEB-5245-4CEE-B666-98E39D1EBA60}" srcOrd="4" destOrd="0" parTransId="{3752D081-9BCB-428B-B259-B56316648653}" sibTransId="{C0817E6D-2806-4216-A9B8-3C7D620BCFE3}"/>
    <dgm:cxn modelId="{D8B3FEA1-ED53-4310-9AF1-4BD74965E129}" srcId="{77BB711D-2C7A-4133-B825-1ED244E02D2B}" destId="{9178CD8C-638E-463E-A3D2-E83164F8EF97}" srcOrd="6" destOrd="0" parTransId="{41A756D3-3746-43C3-A99C-03CF4CDCAE96}" sibTransId="{4369A247-4F90-4AA4-9F6E-B064CD6EABDB}"/>
    <dgm:cxn modelId="{58A08EA4-13D6-4C9A-8541-1346B0F31556}" type="presOf" srcId="{139422F6-F05A-4AB3-BBDB-8BEE9A39D6F0}" destId="{DA3FA8F1-8346-483B-A8D1-A39C5629D913}" srcOrd="0" destOrd="0" presId="urn:microsoft.com/office/officeart/2005/8/layout/radial3"/>
    <dgm:cxn modelId="{387E0AB0-337A-4D3B-9801-0C9B58008138}" srcId="{77BB711D-2C7A-4133-B825-1ED244E02D2B}" destId="{7203DE71-2144-4145-BED6-FF4EA800705E}" srcOrd="8" destOrd="0" parTransId="{17CE8436-A5B8-40F5-A506-0AE17B24F82D}" sibTransId="{56FB93E7-3F90-4316-9085-A5B2361B436E}"/>
    <dgm:cxn modelId="{216213BA-C84C-49B0-B2EA-57AD4179E25C}" type="presOf" srcId="{F3C12460-3CA4-46C0-8B77-436C4A70449B}" destId="{6D287BF1-0936-4935-B2A6-0C6AB0A5B459}" srcOrd="0" destOrd="0" presId="urn:microsoft.com/office/officeart/2005/8/layout/radial3"/>
    <dgm:cxn modelId="{1471DDCB-B11F-40F6-B72B-D20B10CE9105}" type="presOf" srcId="{BF809CE5-1D15-4FD3-A707-10CE2183EA55}" destId="{9A2F868F-6790-40EA-8A5C-61634D0734A3}" srcOrd="0" destOrd="0" presId="urn:microsoft.com/office/officeart/2005/8/layout/radial3"/>
    <dgm:cxn modelId="{FD7559CC-E5EF-4564-99F6-E0785B4235BF}" srcId="{77BB711D-2C7A-4133-B825-1ED244E02D2B}" destId="{53DF28DF-F4DB-455F-8AE7-197F31E1582C}" srcOrd="3" destOrd="0" parTransId="{175CDF34-960B-4BCE-B135-4B9BBFA31FE3}" sibTransId="{9331E3E0-94C3-4C82-A2C1-FDDE8422F99A}"/>
    <dgm:cxn modelId="{830E54D8-3172-4173-860A-050D5D581FAA}" type="presOf" srcId="{77BB711D-2C7A-4133-B825-1ED244E02D2B}" destId="{86A422EE-F1C3-4CC0-B3AF-65ABBCD88205}" srcOrd="0" destOrd="0" presId="urn:microsoft.com/office/officeart/2005/8/layout/radial3"/>
    <dgm:cxn modelId="{9197DBDF-38D5-4D62-875A-767D839F7AA2}" srcId="{77BB711D-2C7A-4133-B825-1ED244E02D2B}" destId="{05B9C7BF-2BB7-4FD1-B5A2-5183E0D2BFE6}" srcOrd="0" destOrd="0" parTransId="{4D393A03-3544-4B08-8E64-1A215BA2EE4F}" sibTransId="{6C8956C4-BDF2-4957-82BB-353DAAA0FBC2}"/>
    <dgm:cxn modelId="{47FDB9E5-2F91-41D2-9CFA-9B058EAA351C}" srcId="{77BB711D-2C7A-4133-B825-1ED244E02D2B}" destId="{213169C1-0234-4537-A9BC-3E24E2E9ACDC}" srcOrd="7" destOrd="0" parTransId="{90963EA7-A4EC-4DAC-BE34-BB9C774F4BE4}" sibTransId="{061002B9-FAC7-4178-96F7-8DFE2815AA92}"/>
    <dgm:cxn modelId="{33995DEE-57AA-4A21-A183-30EB41E2A09B}" type="presOf" srcId="{D3636E35-2D8A-4190-AF6C-69F8547BE7DF}" destId="{AF2BBB68-4021-4C7E-BCC3-A3777B696281}" srcOrd="0" destOrd="0" presId="urn:microsoft.com/office/officeart/2005/8/layout/radial3"/>
    <dgm:cxn modelId="{5047B0F6-0F99-4AF0-8FE0-DDDBBC00F0A5}" srcId="{77BB711D-2C7A-4133-B825-1ED244E02D2B}" destId="{F3C12460-3CA4-46C0-8B77-436C4A70449B}" srcOrd="5" destOrd="0" parTransId="{B27BFD2A-4B0B-4F95-9042-00805E2F5B2B}" sibTransId="{3BAE5586-C1D9-4BA9-B364-78F785CC19CF}"/>
    <dgm:cxn modelId="{1F228CF7-CE65-4ED9-8F81-89843002B3E4}" srcId="{D3636E35-2D8A-4190-AF6C-69F8547BE7DF}" destId="{77BB711D-2C7A-4133-B825-1ED244E02D2B}" srcOrd="0" destOrd="0" parTransId="{A05DC5BA-3169-4DD5-BE27-D3830910DEC1}" sibTransId="{CE3A2BDA-87C8-4453-A007-ECBC95BFC584}"/>
    <dgm:cxn modelId="{B92C1BE7-002E-497D-B144-93B84CD363D3}" type="presParOf" srcId="{AF2BBB68-4021-4C7E-BCC3-A3777B696281}" destId="{B9990BED-0B05-4065-8BAE-0F934D0EF679}" srcOrd="0" destOrd="0" presId="urn:microsoft.com/office/officeart/2005/8/layout/radial3"/>
    <dgm:cxn modelId="{2FE3B288-2804-4A12-938F-9145CB803438}" type="presParOf" srcId="{B9990BED-0B05-4065-8BAE-0F934D0EF679}" destId="{86A422EE-F1C3-4CC0-B3AF-65ABBCD88205}" srcOrd="0" destOrd="0" presId="urn:microsoft.com/office/officeart/2005/8/layout/radial3"/>
    <dgm:cxn modelId="{9CD43BF4-9481-4810-8DA2-799BF8D52E63}" type="presParOf" srcId="{B9990BED-0B05-4065-8BAE-0F934D0EF679}" destId="{9B6F23A4-0967-4922-B0C9-A722E118D4DA}" srcOrd="1" destOrd="0" presId="urn:microsoft.com/office/officeart/2005/8/layout/radial3"/>
    <dgm:cxn modelId="{3EF08C1D-964A-4660-9873-64E8BA685491}" type="presParOf" srcId="{B9990BED-0B05-4065-8BAE-0F934D0EF679}" destId="{9A2F868F-6790-40EA-8A5C-61634D0734A3}" srcOrd="2" destOrd="0" presId="urn:microsoft.com/office/officeart/2005/8/layout/radial3"/>
    <dgm:cxn modelId="{9901504F-810C-4E7E-AF2B-7FE05A5CCF2E}" type="presParOf" srcId="{B9990BED-0B05-4065-8BAE-0F934D0EF679}" destId="{DA3FA8F1-8346-483B-A8D1-A39C5629D913}" srcOrd="3" destOrd="0" presId="urn:microsoft.com/office/officeart/2005/8/layout/radial3"/>
    <dgm:cxn modelId="{A54D26F2-DCC4-4D2C-B235-234AD5D3E4B6}" type="presParOf" srcId="{B9990BED-0B05-4065-8BAE-0F934D0EF679}" destId="{CDB80DF3-698A-4DB3-96B1-0661E86857D8}" srcOrd="4" destOrd="0" presId="urn:microsoft.com/office/officeart/2005/8/layout/radial3"/>
    <dgm:cxn modelId="{7AB55A9E-7ED3-40F2-AE2F-BF0F4AB65594}" type="presParOf" srcId="{B9990BED-0B05-4065-8BAE-0F934D0EF679}" destId="{B62DDA3D-E0BA-4E2A-B9F1-AEEF63AD799D}" srcOrd="5" destOrd="0" presId="urn:microsoft.com/office/officeart/2005/8/layout/radial3"/>
    <dgm:cxn modelId="{3A21F791-95F1-403B-9E5C-B6759E1C2687}" type="presParOf" srcId="{B9990BED-0B05-4065-8BAE-0F934D0EF679}" destId="{6D287BF1-0936-4935-B2A6-0C6AB0A5B459}" srcOrd="6" destOrd="0" presId="urn:microsoft.com/office/officeart/2005/8/layout/radial3"/>
    <dgm:cxn modelId="{800610E3-8CB4-49F9-931B-FEAE4F7C9C09}" type="presParOf" srcId="{B9990BED-0B05-4065-8BAE-0F934D0EF679}" destId="{F7C61650-4115-4022-A31F-4EE85724DAAC}" srcOrd="7" destOrd="0" presId="urn:microsoft.com/office/officeart/2005/8/layout/radial3"/>
    <dgm:cxn modelId="{5A7EB043-202E-4839-A598-9CD37EDB0B02}" type="presParOf" srcId="{B9990BED-0B05-4065-8BAE-0F934D0EF679}" destId="{78DE0455-9D35-496C-9DCA-99CB62C7EB28}" srcOrd="8" destOrd="0" presId="urn:microsoft.com/office/officeart/2005/8/layout/radial3"/>
    <dgm:cxn modelId="{DE5A7288-3699-4AC8-BFE8-C523085F961B}" type="presParOf" srcId="{B9990BED-0B05-4065-8BAE-0F934D0EF679}" destId="{CB16EA12-DD3A-4B90-827F-A22196363733}" srcOrd="9" destOrd="0" presId="urn:microsoft.com/office/officeart/2005/8/layout/radial3"/>
    <dgm:cxn modelId="{29C92ED7-2F48-47A2-8FD3-EE3C03B0FCDE}" type="presParOf" srcId="{B9990BED-0B05-4065-8BAE-0F934D0EF679}" destId="{240E064D-85EE-4986-8311-C312B51EEE6F}" srcOrd="10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D2E581-DF82-4197-88E9-63247F6AA65F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43A7A01-D527-452A-A24D-8D00F0183D64}">
      <dgm:prSet phldrT="[Text]" custT="1"/>
      <dgm:spPr/>
      <dgm:t>
        <a:bodyPr/>
        <a:lstStyle/>
        <a:p>
          <a:pPr rtl="1"/>
          <a:r>
            <a:rPr lang="fa-IR" sz="1800" dirty="0">
              <a:cs typeface="B Koodak" panose="00000700000000000000" pitchFamily="2" charset="-78"/>
            </a:rPr>
            <a:t>راهبرد</a:t>
          </a:r>
        </a:p>
      </dgm:t>
    </dgm:pt>
    <dgm:pt modelId="{C03C83DA-E071-4BAD-B49D-CDED3BD9C6D7}" type="parTrans" cxnId="{F590EA62-742E-464D-9F6B-76B94A0007BC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79C580A4-986A-42C4-937C-5F719872E274}" type="sibTrans" cxnId="{F590EA62-742E-464D-9F6B-76B94A0007BC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DA82B14E-2966-4BA1-BEA7-26FDA88D3869}">
      <dgm:prSet phldrT="[Text]" custT="1"/>
      <dgm:spPr/>
      <dgm:t>
        <a:bodyPr/>
        <a:lstStyle/>
        <a:p>
          <a:pPr rtl="1"/>
          <a:r>
            <a:rPr lang="fa-IR" sz="1800" dirty="0">
              <a:solidFill>
                <a:srgbClr val="FF0000"/>
              </a:solidFill>
              <a:cs typeface="B Koodak" panose="00000700000000000000" pitchFamily="2" charset="-78"/>
            </a:rPr>
            <a:t>عملیات</a:t>
          </a:r>
        </a:p>
        <a:p>
          <a:pPr rtl="1"/>
          <a:r>
            <a:rPr lang="fa-IR" sz="1800" dirty="0">
              <a:cs typeface="B Koodak" panose="00000700000000000000" pitchFamily="2" charset="-78"/>
            </a:rPr>
            <a:t>(قابلیت)</a:t>
          </a:r>
          <a:endParaRPr lang="en-US" sz="1800" dirty="0">
            <a:cs typeface="B Koodak" panose="00000700000000000000" pitchFamily="2" charset="-78"/>
          </a:endParaRPr>
        </a:p>
      </dgm:t>
    </dgm:pt>
    <dgm:pt modelId="{9F6B76FE-0739-47CC-8DD0-F9F455DE7CBA}" type="parTrans" cxnId="{9F8CDE00-F01A-4211-9512-D8B23C9FBC2D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FACE55B2-5584-453B-AE25-84D84864BA35}" type="sibTrans" cxnId="{9F8CDE00-F01A-4211-9512-D8B23C9FBC2D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D33DE66F-79B8-4BC3-8F38-D5CDE62264A6}">
      <dgm:prSet phldrT="[Text]" custT="1"/>
      <dgm:spPr/>
      <dgm:t>
        <a:bodyPr/>
        <a:lstStyle/>
        <a:p>
          <a:pPr rtl="1"/>
          <a:r>
            <a:rPr lang="fa-IR" sz="1800" dirty="0">
              <a:cs typeface="B Koodak" panose="00000700000000000000" pitchFamily="2" charset="-78"/>
            </a:rPr>
            <a:t>تاکتیک/ تکنیک</a:t>
          </a:r>
          <a:endParaRPr lang="en-US" sz="1800" dirty="0">
            <a:cs typeface="B Koodak" panose="00000700000000000000" pitchFamily="2" charset="-78"/>
          </a:endParaRPr>
        </a:p>
      </dgm:t>
    </dgm:pt>
    <dgm:pt modelId="{4C9D801F-3B12-4ECF-B816-C9E1601253C5}" type="parTrans" cxnId="{FD94E473-2C26-4B10-AA5B-C85456F5B84E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1B41A9F7-F49D-4A02-AB1B-A581840482D7}" type="sibTrans" cxnId="{FD94E473-2C26-4B10-AA5B-C85456F5B84E}">
      <dgm:prSet/>
      <dgm:spPr/>
      <dgm:t>
        <a:bodyPr/>
        <a:lstStyle/>
        <a:p>
          <a:pPr rtl="1"/>
          <a:endParaRPr lang="en-US" sz="2400">
            <a:cs typeface="B Koodak" panose="00000700000000000000" pitchFamily="2" charset="-78"/>
          </a:endParaRPr>
        </a:p>
      </dgm:t>
    </dgm:pt>
    <dgm:pt modelId="{461839BC-F6EC-4E8F-ABD5-73AB18913298}" type="pres">
      <dgm:prSet presAssocID="{ABD2E581-DF82-4197-88E9-63247F6AA65F}" presName="compositeShape" presStyleCnt="0">
        <dgm:presLayoutVars>
          <dgm:dir/>
          <dgm:resizeHandles/>
        </dgm:presLayoutVars>
      </dgm:prSet>
      <dgm:spPr/>
    </dgm:pt>
    <dgm:pt modelId="{13ED269A-73A1-469D-902E-DFF09E2C2E58}" type="pres">
      <dgm:prSet presAssocID="{ABD2E581-DF82-4197-88E9-63247F6AA65F}" presName="pyramid" presStyleLbl="node1" presStyleIdx="0" presStyleCnt="1"/>
      <dgm:spPr/>
    </dgm:pt>
    <dgm:pt modelId="{8E993D46-A4BA-4032-B9E4-404C3F76685F}" type="pres">
      <dgm:prSet presAssocID="{ABD2E581-DF82-4197-88E9-63247F6AA65F}" presName="theList" presStyleCnt="0"/>
      <dgm:spPr/>
    </dgm:pt>
    <dgm:pt modelId="{D45076BB-E68B-4064-B205-3C5A45615C55}" type="pres">
      <dgm:prSet presAssocID="{743A7A01-D527-452A-A24D-8D00F0183D64}" presName="aNode" presStyleLbl="fgAcc1" presStyleIdx="0" presStyleCnt="3">
        <dgm:presLayoutVars>
          <dgm:bulletEnabled val="1"/>
        </dgm:presLayoutVars>
      </dgm:prSet>
      <dgm:spPr/>
    </dgm:pt>
    <dgm:pt modelId="{F085D2AE-32D2-4B91-820B-7133736F288C}" type="pres">
      <dgm:prSet presAssocID="{743A7A01-D527-452A-A24D-8D00F0183D64}" presName="aSpace" presStyleCnt="0"/>
      <dgm:spPr/>
    </dgm:pt>
    <dgm:pt modelId="{B2E39E7F-DDCB-4096-8853-FAA3299A49E7}" type="pres">
      <dgm:prSet presAssocID="{DA82B14E-2966-4BA1-BEA7-26FDA88D3869}" presName="aNode" presStyleLbl="fgAcc1" presStyleIdx="1" presStyleCnt="3">
        <dgm:presLayoutVars>
          <dgm:bulletEnabled val="1"/>
        </dgm:presLayoutVars>
      </dgm:prSet>
      <dgm:spPr/>
    </dgm:pt>
    <dgm:pt modelId="{87674C2A-F469-4612-A36B-6B9992E4EC72}" type="pres">
      <dgm:prSet presAssocID="{DA82B14E-2966-4BA1-BEA7-26FDA88D3869}" presName="aSpace" presStyleCnt="0"/>
      <dgm:spPr/>
    </dgm:pt>
    <dgm:pt modelId="{C75ABC36-403B-4E4B-B242-8962A48350ED}" type="pres">
      <dgm:prSet presAssocID="{D33DE66F-79B8-4BC3-8F38-D5CDE62264A6}" presName="aNode" presStyleLbl="fgAcc1" presStyleIdx="2" presStyleCnt="3">
        <dgm:presLayoutVars>
          <dgm:bulletEnabled val="1"/>
        </dgm:presLayoutVars>
      </dgm:prSet>
      <dgm:spPr/>
    </dgm:pt>
    <dgm:pt modelId="{9FFC9A45-9D33-4EB5-8CE7-8743C09B18E7}" type="pres">
      <dgm:prSet presAssocID="{D33DE66F-79B8-4BC3-8F38-D5CDE62264A6}" presName="aSpace" presStyleCnt="0"/>
      <dgm:spPr/>
    </dgm:pt>
  </dgm:ptLst>
  <dgm:cxnLst>
    <dgm:cxn modelId="{9F8CDE00-F01A-4211-9512-D8B23C9FBC2D}" srcId="{ABD2E581-DF82-4197-88E9-63247F6AA65F}" destId="{DA82B14E-2966-4BA1-BEA7-26FDA88D3869}" srcOrd="1" destOrd="0" parTransId="{9F6B76FE-0739-47CC-8DD0-F9F455DE7CBA}" sibTransId="{FACE55B2-5584-453B-AE25-84D84864BA35}"/>
    <dgm:cxn modelId="{71109A2A-9363-474C-8F50-C49F40A9B4B8}" type="presOf" srcId="{DA82B14E-2966-4BA1-BEA7-26FDA88D3869}" destId="{B2E39E7F-DDCB-4096-8853-FAA3299A49E7}" srcOrd="0" destOrd="0" presId="urn:microsoft.com/office/officeart/2005/8/layout/pyramid2"/>
    <dgm:cxn modelId="{F590EA62-742E-464D-9F6B-76B94A0007BC}" srcId="{ABD2E581-DF82-4197-88E9-63247F6AA65F}" destId="{743A7A01-D527-452A-A24D-8D00F0183D64}" srcOrd="0" destOrd="0" parTransId="{C03C83DA-E071-4BAD-B49D-CDED3BD9C6D7}" sibTransId="{79C580A4-986A-42C4-937C-5F719872E274}"/>
    <dgm:cxn modelId="{FD94E473-2C26-4B10-AA5B-C85456F5B84E}" srcId="{ABD2E581-DF82-4197-88E9-63247F6AA65F}" destId="{D33DE66F-79B8-4BC3-8F38-D5CDE62264A6}" srcOrd="2" destOrd="0" parTransId="{4C9D801F-3B12-4ECF-B816-C9E1601253C5}" sibTransId="{1B41A9F7-F49D-4A02-AB1B-A581840482D7}"/>
    <dgm:cxn modelId="{DF751C56-DE3E-4FF1-BFCA-DD4C81EC3984}" type="presOf" srcId="{D33DE66F-79B8-4BC3-8F38-D5CDE62264A6}" destId="{C75ABC36-403B-4E4B-B242-8962A48350ED}" srcOrd="0" destOrd="0" presId="urn:microsoft.com/office/officeart/2005/8/layout/pyramid2"/>
    <dgm:cxn modelId="{91F57C88-2283-49CC-B786-EAAAFB1C89A5}" type="presOf" srcId="{ABD2E581-DF82-4197-88E9-63247F6AA65F}" destId="{461839BC-F6EC-4E8F-ABD5-73AB18913298}" srcOrd="0" destOrd="0" presId="urn:microsoft.com/office/officeart/2005/8/layout/pyramid2"/>
    <dgm:cxn modelId="{F3066BB0-93D0-4F51-B0BC-061AEDEB8A13}" type="presOf" srcId="{743A7A01-D527-452A-A24D-8D00F0183D64}" destId="{D45076BB-E68B-4064-B205-3C5A45615C55}" srcOrd="0" destOrd="0" presId="urn:microsoft.com/office/officeart/2005/8/layout/pyramid2"/>
    <dgm:cxn modelId="{70C8795C-07A6-4E81-AC58-B3A37B7DE10E}" type="presParOf" srcId="{461839BC-F6EC-4E8F-ABD5-73AB18913298}" destId="{13ED269A-73A1-469D-902E-DFF09E2C2E58}" srcOrd="0" destOrd="0" presId="urn:microsoft.com/office/officeart/2005/8/layout/pyramid2"/>
    <dgm:cxn modelId="{6E8B5E7E-ADC9-42B0-A1CA-E3915BB84318}" type="presParOf" srcId="{461839BC-F6EC-4E8F-ABD5-73AB18913298}" destId="{8E993D46-A4BA-4032-B9E4-404C3F76685F}" srcOrd="1" destOrd="0" presId="urn:microsoft.com/office/officeart/2005/8/layout/pyramid2"/>
    <dgm:cxn modelId="{A61B27E5-B417-4BD7-83F2-B5911BA8B14E}" type="presParOf" srcId="{8E993D46-A4BA-4032-B9E4-404C3F76685F}" destId="{D45076BB-E68B-4064-B205-3C5A45615C55}" srcOrd="0" destOrd="0" presId="urn:microsoft.com/office/officeart/2005/8/layout/pyramid2"/>
    <dgm:cxn modelId="{CB0BE372-6FA8-4D21-B36E-F815A845F58B}" type="presParOf" srcId="{8E993D46-A4BA-4032-B9E4-404C3F76685F}" destId="{F085D2AE-32D2-4B91-820B-7133736F288C}" srcOrd="1" destOrd="0" presId="urn:microsoft.com/office/officeart/2005/8/layout/pyramid2"/>
    <dgm:cxn modelId="{0679A21C-143B-4A6B-BDCC-0F54BA7BD16E}" type="presParOf" srcId="{8E993D46-A4BA-4032-B9E4-404C3F76685F}" destId="{B2E39E7F-DDCB-4096-8853-FAA3299A49E7}" srcOrd="2" destOrd="0" presId="urn:microsoft.com/office/officeart/2005/8/layout/pyramid2"/>
    <dgm:cxn modelId="{2A3C1FEB-E495-43AF-899D-081FC0B31985}" type="presParOf" srcId="{8E993D46-A4BA-4032-B9E4-404C3F76685F}" destId="{87674C2A-F469-4612-A36B-6B9992E4EC72}" srcOrd="3" destOrd="0" presId="urn:microsoft.com/office/officeart/2005/8/layout/pyramid2"/>
    <dgm:cxn modelId="{257426F8-8FCD-45AB-9935-42DBE4DC6616}" type="presParOf" srcId="{8E993D46-A4BA-4032-B9E4-404C3F76685F}" destId="{C75ABC36-403B-4E4B-B242-8962A48350ED}" srcOrd="4" destOrd="0" presId="urn:microsoft.com/office/officeart/2005/8/layout/pyramid2"/>
    <dgm:cxn modelId="{A4EA6008-ADE0-4BF3-A016-A2B661BC7086}" type="presParOf" srcId="{8E993D46-A4BA-4032-B9E4-404C3F76685F}" destId="{9FFC9A45-9D33-4EB5-8CE7-8743C09B18E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DFE611E-DCE4-4DCC-A8ED-26FBBC8E5D68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AEFECE-2EBE-4EC7-AB00-A03EB52B515E}">
      <dgm:prSet custT="1"/>
      <dgm:spPr/>
      <dgm:t>
        <a:bodyPr/>
        <a:lstStyle/>
        <a:p>
          <a:r>
            <a:rPr lang="fa-IR" sz="28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کارایی</a:t>
          </a:r>
          <a:endParaRPr lang="en-US" sz="2800" b="1" dirty="0">
            <a:solidFill>
              <a:srgbClr val="000000"/>
            </a:solidFill>
          </a:endParaRPr>
        </a:p>
      </dgm:t>
    </dgm:pt>
    <dgm:pt modelId="{5F3248AB-7267-48D8-B69B-A4CEE611F64A}" type="parTrans" cxnId="{2D00DD96-576A-4022-B1FC-662717F0FC08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C8708587-B0DC-490F-9C7B-B509316D75CD}" type="sibTrans" cxnId="{2D00DD96-576A-4022-B1FC-662717F0FC08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C5AC240F-7669-4393-B7FB-DA51BDD88656}">
      <dgm:prSet custT="1"/>
      <dgm:spPr/>
      <dgm:t>
        <a:bodyPr/>
        <a:lstStyle/>
        <a:p>
          <a:r>
            <a:rPr lang="fa-IR" sz="28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اطمینان پذیری(تحمل خطا)</a:t>
          </a:r>
          <a:endParaRPr lang="en-US" sz="2800" b="1" dirty="0">
            <a:solidFill>
              <a:srgbClr val="000000"/>
            </a:solidFill>
          </a:endParaRPr>
        </a:p>
      </dgm:t>
    </dgm:pt>
    <dgm:pt modelId="{4CDE6E22-7F35-4408-8EDF-7FD29D3A9FE8}" type="parTrans" cxnId="{E585DF77-7D3F-4F7A-BBFE-B605D8352505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DC9ED15C-6080-49BA-8576-3753142C7676}" type="sibTrans" cxnId="{E585DF77-7D3F-4F7A-BBFE-B605D8352505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8F17BCA4-CEF2-4EAD-9EA8-DCAB8F6FE6C7}">
      <dgm:prSet custT="1"/>
      <dgm:spPr/>
      <dgm:t>
        <a:bodyPr/>
        <a:lstStyle/>
        <a:p>
          <a:r>
            <a:rPr lang="fa-IR" sz="28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استقرار پذیری</a:t>
          </a:r>
          <a:endParaRPr lang="en-US" sz="2800" b="1" dirty="0">
            <a:solidFill>
              <a:srgbClr val="000000"/>
            </a:solidFill>
          </a:endParaRPr>
        </a:p>
      </dgm:t>
    </dgm:pt>
    <dgm:pt modelId="{89CCB368-0671-4E19-B552-D22D3687278D}" type="parTrans" cxnId="{B37E779A-85C8-470D-A756-F41D691C16F4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643B7FAB-727C-4BAB-BA3B-EAB7EBBDEBCB}" type="sibTrans" cxnId="{B37E779A-85C8-470D-A756-F41D691C16F4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366F7D24-8AA9-40F6-B8A1-E5F0C4C1F9A5}">
      <dgm:prSet custT="1"/>
      <dgm:spPr/>
      <dgm:t>
        <a:bodyPr/>
        <a:lstStyle/>
        <a:p>
          <a:r>
            <a:rPr lang="fa-IR" sz="28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تاب آوری</a:t>
          </a:r>
          <a:endParaRPr lang="en-US" sz="2800" b="1" dirty="0">
            <a:solidFill>
              <a:srgbClr val="000000"/>
            </a:solidFill>
          </a:endParaRPr>
        </a:p>
      </dgm:t>
    </dgm:pt>
    <dgm:pt modelId="{1A495AAD-D1AD-42D1-A260-EC6D7D200925}" type="parTrans" cxnId="{C8799BAD-7EC3-49B6-888D-05B0941DF018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BF468A3D-24E6-4021-B756-072CB893EC82}" type="sibTrans" cxnId="{C8799BAD-7EC3-49B6-888D-05B0941DF018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B8BA0A92-E014-4E58-99FE-B06D35634ABC}">
      <dgm:prSet custT="1"/>
      <dgm:spPr/>
      <dgm:t>
        <a:bodyPr/>
        <a:lstStyle/>
        <a:p>
          <a:r>
            <a:rPr lang="fa-IR" sz="28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امنیت پذیری</a:t>
          </a:r>
          <a:endParaRPr lang="en-US" sz="2800" b="1" dirty="0">
            <a:solidFill>
              <a:srgbClr val="000000"/>
            </a:solidFill>
          </a:endParaRPr>
        </a:p>
      </dgm:t>
    </dgm:pt>
    <dgm:pt modelId="{E0BA0EB0-04E5-4CB7-B849-0DF93F88084E}" type="parTrans" cxnId="{220EE9AD-0EF8-4E01-97B8-126890AB2F79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469C0BAF-BE88-46DA-A437-D6EBC0A48390}" type="sibTrans" cxnId="{220EE9AD-0EF8-4E01-97B8-126890AB2F79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728CF9DF-3CCE-4D07-9736-E90BF66623B7}">
      <dgm:prSet custT="1"/>
      <dgm:spPr/>
      <dgm:t>
        <a:bodyPr/>
        <a:lstStyle/>
        <a:p>
          <a:r>
            <a:rPr lang="fa-IR" sz="28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استفاده پذیری</a:t>
          </a:r>
          <a:endParaRPr lang="en-US" sz="2800" b="1" dirty="0">
            <a:solidFill>
              <a:srgbClr val="000000"/>
            </a:solidFill>
          </a:endParaRPr>
        </a:p>
      </dgm:t>
    </dgm:pt>
    <dgm:pt modelId="{77994F01-7D35-4212-9A98-103E611BDB13}" type="parTrans" cxnId="{7D09CEF3-A193-4413-84E7-AC3EAC0F0EA9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FCEC8DFE-181A-452F-B3CF-5A891B4470FB}" type="sibTrans" cxnId="{7D09CEF3-A193-4413-84E7-AC3EAC0F0EA9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5CE07CD5-5DB2-4239-ACC7-745C2BF85A74}">
      <dgm:prSet custT="1"/>
      <dgm:spPr/>
      <dgm:t>
        <a:bodyPr/>
        <a:lstStyle/>
        <a:p>
          <a:r>
            <a:rPr lang="fa-IR" sz="2800" b="1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تطبیق پذیری</a:t>
          </a:r>
          <a:endParaRPr lang="en-US" sz="2800" b="1" dirty="0">
            <a:solidFill>
              <a:srgbClr val="000000"/>
            </a:solidFill>
          </a:endParaRPr>
        </a:p>
      </dgm:t>
    </dgm:pt>
    <dgm:pt modelId="{D59ADC70-38BF-41EB-942F-AA89304818EE}" type="parTrans" cxnId="{90A1F29A-83F2-4924-99C0-B2A21AF2DD3C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1C3D3B79-92DB-4972-AB61-3E6E9A89DDCD}" type="sibTrans" cxnId="{90A1F29A-83F2-4924-99C0-B2A21AF2DD3C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DB9A64C8-B43E-4989-B285-3A1AA4EF47AD}">
      <dgm:prSet phldrT="[Text]"/>
      <dgm:spPr/>
      <dgm:t>
        <a:bodyPr/>
        <a:lstStyle/>
        <a:p>
          <a:endParaRPr lang="en-US" sz="3200"/>
        </a:p>
      </dgm:t>
    </dgm:pt>
    <dgm:pt modelId="{888506FE-C137-4DA4-A18E-B3D48D45AD02}" type="parTrans" cxnId="{AB1F68BB-A50E-4A0C-A864-CAA5108AC7BF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783A5D0F-AFF4-461F-A9EE-B084DB074C00}" type="sibTrans" cxnId="{AB1F68BB-A50E-4A0C-A864-CAA5108AC7BF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A1BFD5DE-FC29-4501-A2EE-2AF2F93ECE90}">
      <dgm:prSet/>
      <dgm:spPr/>
      <dgm:t>
        <a:bodyPr/>
        <a:lstStyle/>
        <a:p>
          <a:endParaRPr lang="en-US" sz="3200"/>
        </a:p>
      </dgm:t>
    </dgm:pt>
    <dgm:pt modelId="{550AAC9F-1494-4043-A12B-CFDECF1E352B}" type="parTrans" cxnId="{DF10C533-86D4-442D-B295-90283513A7B3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6F9567BC-1226-4572-A152-CFB75F38B2CA}" type="sibTrans" cxnId="{DF10C533-86D4-442D-B295-90283513A7B3}">
      <dgm:prSet/>
      <dgm:spPr/>
      <dgm:t>
        <a:bodyPr/>
        <a:lstStyle/>
        <a:p>
          <a:endParaRPr lang="en-US" sz="3200">
            <a:solidFill>
              <a:srgbClr val="000000"/>
            </a:solidFill>
          </a:endParaRPr>
        </a:p>
      </dgm:t>
    </dgm:pt>
    <dgm:pt modelId="{C9E60222-D4F4-4115-9C0A-A6A53A63E0F3}" type="pres">
      <dgm:prSet presAssocID="{9DFE611E-DCE4-4DCC-A8ED-26FBBC8E5D68}" presName="Name0" presStyleCnt="0">
        <dgm:presLayoutVars>
          <dgm:chMax val="7"/>
          <dgm:chPref val="7"/>
          <dgm:dir val="rev"/>
        </dgm:presLayoutVars>
      </dgm:prSet>
      <dgm:spPr/>
    </dgm:pt>
    <dgm:pt modelId="{D35F0115-E4F5-40C0-81A8-15FFDBBA1DE1}" type="pres">
      <dgm:prSet presAssocID="{9DFE611E-DCE4-4DCC-A8ED-26FBBC8E5D68}" presName="Name1" presStyleCnt="0"/>
      <dgm:spPr/>
    </dgm:pt>
    <dgm:pt modelId="{C37C2EBB-A7FB-43C8-8ACA-0A1151430BFF}" type="pres">
      <dgm:prSet presAssocID="{9DFE611E-DCE4-4DCC-A8ED-26FBBC8E5D68}" presName="cycle" presStyleCnt="0"/>
      <dgm:spPr/>
    </dgm:pt>
    <dgm:pt modelId="{9B966E92-A424-4F1D-9AD3-F4D34DC36D54}" type="pres">
      <dgm:prSet presAssocID="{9DFE611E-DCE4-4DCC-A8ED-26FBBC8E5D68}" presName="srcNode" presStyleLbl="node1" presStyleIdx="0" presStyleCnt="7"/>
      <dgm:spPr/>
    </dgm:pt>
    <dgm:pt modelId="{44126224-4C8C-4F91-B6E4-66B53E72D9D3}" type="pres">
      <dgm:prSet presAssocID="{9DFE611E-DCE4-4DCC-A8ED-26FBBC8E5D68}" presName="conn" presStyleLbl="parChTrans1D2" presStyleIdx="0" presStyleCnt="1"/>
      <dgm:spPr/>
    </dgm:pt>
    <dgm:pt modelId="{4055B2BA-2CBF-41E9-9E4A-FD2F555953EE}" type="pres">
      <dgm:prSet presAssocID="{9DFE611E-DCE4-4DCC-A8ED-26FBBC8E5D68}" presName="extraNode" presStyleLbl="node1" presStyleIdx="0" presStyleCnt="7"/>
      <dgm:spPr/>
    </dgm:pt>
    <dgm:pt modelId="{C58411AF-48FC-4338-9D96-A2CC1E47219B}" type="pres">
      <dgm:prSet presAssocID="{9DFE611E-DCE4-4DCC-A8ED-26FBBC8E5D68}" presName="dstNode" presStyleLbl="node1" presStyleIdx="0" presStyleCnt="7"/>
      <dgm:spPr/>
    </dgm:pt>
    <dgm:pt modelId="{F0EE4A62-6999-4A17-931E-5A7D66D8FC4D}" type="pres">
      <dgm:prSet presAssocID="{75AEFECE-2EBE-4EC7-AB00-A03EB52B515E}" presName="text_1" presStyleLbl="node1" presStyleIdx="0" presStyleCnt="7">
        <dgm:presLayoutVars>
          <dgm:bulletEnabled val="1"/>
        </dgm:presLayoutVars>
      </dgm:prSet>
      <dgm:spPr/>
    </dgm:pt>
    <dgm:pt modelId="{424A8508-096F-4778-AA3A-E79E8BFA8C18}" type="pres">
      <dgm:prSet presAssocID="{75AEFECE-2EBE-4EC7-AB00-A03EB52B515E}" presName="accent_1" presStyleCnt="0"/>
      <dgm:spPr/>
    </dgm:pt>
    <dgm:pt modelId="{D369E7FE-D6EF-4A67-B028-BDE87CF43EBB}" type="pres">
      <dgm:prSet presAssocID="{75AEFECE-2EBE-4EC7-AB00-A03EB52B515E}" presName="accentRepeatNode" presStyleLbl="solidFgAcc1" presStyleIdx="0" presStyleCnt="7"/>
      <dgm:spPr/>
    </dgm:pt>
    <dgm:pt modelId="{62AEFF34-8F7F-46E9-BD09-598A9936E0D0}" type="pres">
      <dgm:prSet presAssocID="{C5AC240F-7669-4393-B7FB-DA51BDD88656}" presName="text_2" presStyleLbl="node1" presStyleIdx="1" presStyleCnt="7">
        <dgm:presLayoutVars>
          <dgm:bulletEnabled val="1"/>
        </dgm:presLayoutVars>
      </dgm:prSet>
      <dgm:spPr/>
    </dgm:pt>
    <dgm:pt modelId="{35F1A4D4-CB08-4A34-B9F1-B367C38CA1B6}" type="pres">
      <dgm:prSet presAssocID="{C5AC240F-7669-4393-B7FB-DA51BDD88656}" presName="accent_2" presStyleCnt="0"/>
      <dgm:spPr/>
    </dgm:pt>
    <dgm:pt modelId="{E2D5C24E-1DFA-4378-A358-788F8D5DF9CF}" type="pres">
      <dgm:prSet presAssocID="{C5AC240F-7669-4393-B7FB-DA51BDD88656}" presName="accentRepeatNode" presStyleLbl="solidFgAcc1" presStyleIdx="1" presStyleCnt="7"/>
      <dgm:spPr/>
    </dgm:pt>
    <dgm:pt modelId="{4E5C2494-F54B-4D46-9AA7-172EC7B0C37C}" type="pres">
      <dgm:prSet presAssocID="{366F7D24-8AA9-40F6-B8A1-E5F0C4C1F9A5}" presName="text_3" presStyleLbl="node1" presStyleIdx="2" presStyleCnt="7">
        <dgm:presLayoutVars>
          <dgm:bulletEnabled val="1"/>
        </dgm:presLayoutVars>
      </dgm:prSet>
      <dgm:spPr/>
    </dgm:pt>
    <dgm:pt modelId="{B31D6480-EE04-4814-BF87-F5A2E14C6508}" type="pres">
      <dgm:prSet presAssocID="{366F7D24-8AA9-40F6-B8A1-E5F0C4C1F9A5}" presName="accent_3" presStyleCnt="0"/>
      <dgm:spPr/>
    </dgm:pt>
    <dgm:pt modelId="{50534B0F-6B68-475D-8CDE-7F58E1F3D4E3}" type="pres">
      <dgm:prSet presAssocID="{366F7D24-8AA9-40F6-B8A1-E5F0C4C1F9A5}" presName="accentRepeatNode" presStyleLbl="solidFgAcc1" presStyleIdx="2" presStyleCnt="7"/>
      <dgm:spPr/>
    </dgm:pt>
    <dgm:pt modelId="{C32612E6-91C1-4E7C-A9ED-9E065E5C929E}" type="pres">
      <dgm:prSet presAssocID="{8F17BCA4-CEF2-4EAD-9EA8-DCAB8F6FE6C7}" presName="text_4" presStyleLbl="node1" presStyleIdx="3" presStyleCnt="7">
        <dgm:presLayoutVars>
          <dgm:bulletEnabled val="1"/>
        </dgm:presLayoutVars>
      </dgm:prSet>
      <dgm:spPr/>
    </dgm:pt>
    <dgm:pt modelId="{4EB6DF46-D606-419B-AABA-A4328F578C24}" type="pres">
      <dgm:prSet presAssocID="{8F17BCA4-CEF2-4EAD-9EA8-DCAB8F6FE6C7}" presName="accent_4" presStyleCnt="0"/>
      <dgm:spPr/>
    </dgm:pt>
    <dgm:pt modelId="{0A996876-8385-4BA5-86EB-6F240AE4F1CF}" type="pres">
      <dgm:prSet presAssocID="{8F17BCA4-CEF2-4EAD-9EA8-DCAB8F6FE6C7}" presName="accentRepeatNode" presStyleLbl="solidFgAcc1" presStyleIdx="3" presStyleCnt="7"/>
      <dgm:spPr/>
    </dgm:pt>
    <dgm:pt modelId="{B269C674-041B-4528-A87E-04DB60350ECC}" type="pres">
      <dgm:prSet presAssocID="{B8BA0A92-E014-4E58-99FE-B06D35634ABC}" presName="text_5" presStyleLbl="node1" presStyleIdx="4" presStyleCnt="7">
        <dgm:presLayoutVars>
          <dgm:bulletEnabled val="1"/>
        </dgm:presLayoutVars>
      </dgm:prSet>
      <dgm:spPr/>
    </dgm:pt>
    <dgm:pt modelId="{6EFA05D0-F6D4-4F46-BF68-041CCB584B65}" type="pres">
      <dgm:prSet presAssocID="{B8BA0A92-E014-4E58-99FE-B06D35634ABC}" presName="accent_5" presStyleCnt="0"/>
      <dgm:spPr/>
    </dgm:pt>
    <dgm:pt modelId="{923BC29A-46F3-49C8-9D19-653E26CDFC69}" type="pres">
      <dgm:prSet presAssocID="{B8BA0A92-E014-4E58-99FE-B06D35634ABC}" presName="accentRepeatNode" presStyleLbl="solidFgAcc1" presStyleIdx="4" presStyleCnt="7"/>
      <dgm:spPr/>
    </dgm:pt>
    <dgm:pt modelId="{AA7843F4-7696-4038-8A1D-F118E005B636}" type="pres">
      <dgm:prSet presAssocID="{728CF9DF-3CCE-4D07-9736-E90BF66623B7}" presName="text_6" presStyleLbl="node1" presStyleIdx="5" presStyleCnt="7">
        <dgm:presLayoutVars>
          <dgm:bulletEnabled val="1"/>
        </dgm:presLayoutVars>
      </dgm:prSet>
      <dgm:spPr/>
    </dgm:pt>
    <dgm:pt modelId="{81E36585-6C97-4BE8-9F94-2E3EE6E680FA}" type="pres">
      <dgm:prSet presAssocID="{728CF9DF-3CCE-4D07-9736-E90BF66623B7}" presName="accent_6" presStyleCnt="0"/>
      <dgm:spPr/>
    </dgm:pt>
    <dgm:pt modelId="{3C6D1295-269D-41E5-8BD9-692EFC9D6A46}" type="pres">
      <dgm:prSet presAssocID="{728CF9DF-3CCE-4D07-9736-E90BF66623B7}" presName="accentRepeatNode" presStyleLbl="solidFgAcc1" presStyleIdx="5" presStyleCnt="7"/>
      <dgm:spPr/>
    </dgm:pt>
    <dgm:pt modelId="{49A5FFC9-2A89-4F9D-B692-E7BFE4F64D55}" type="pres">
      <dgm:prSet presAssocID="{5CE07CD5-5DB2-4239-ACC7-745C2BF85A74}" presName="text_7" presStyleLbl="node1" presStyleIdx="6" presStyleCnt="7">
        <dgm:presLayoutVars>
          <dgm:bulletEnabled val="1"/>
        </dgm:presLayoutVars>
      </dgm:prSet>
      <dgm:spPr/>
    </dgm:pt>
    <dgm:pt modelId="{269D26E7-585D-4318-8E08-6C2D9FD7E5AB}" type="pres">
      <dgm:prSet presAssocID="{5CE07CD5-5DB2-4239-ACC7-745C2BF85A74}" presName="accent_7" presStyleCnt="0"/>
      <dgm:spPr/>
    </dgm:pt>
    <dgm:pt modelId="{4BA3A345-298C-4BB0-8503-7D6A8CE13792}" type="pres">
      <dgm:prSet presAssocID="{5CE07CD5-5DB2-4239-ACC7-745C2BF85A74}" presName="accentRepeatNode" presStyleLbl="solidFgAcc1" presStyleIdx="6" presStyleCnt="7"/>
      <dgm:spPr/>
    </dgm:pt>
  </dgm:ptLst>
  <dgm:cxnLst>
    <dgm:cxn modelId="{FBF97813-A83F-4330-9C0A-A17CFBE58D63}" type="presOf" srcId="{8F17BCA4-CEF2-4EAD-9EA8-DCAB8F6FE6C7}" destId="{C32612E6-91C1-4E7C-A9ED-9E065E5C929E}" srcOrd="0" destOrd="0" presId="urn:microsoft.com/office/officeart/2008/layout/VerticalCurvedList"/>
    <dgm:cxn modelId="{AC1D1419-DA95-49CD-B54A-B65CA4467779}" type="presOf" srcId="{B8BA0A92-E014-4E58-99FE-B06D35634ABC}" destId="{B269C674-041B-4528-A87E-04DB60350ECC}" srcOrd="0" destOrd="0" presId="urn:microsoft.com/office/officeart/2008/layout/VerticalCurvedList"/>
    <dgm:cxn modelId="{DF10C533-86D4-442D-B295-90283513A7B3}" srcId="{9DFE611E-DCE4-4DCC-A8ED-26FBBC8E5D68}" destId="{A1BFD5DE-FC29-4501-A2EE-2AF2F93ECE90}" srcOrd="7" destOrd="0" parTransId="{550AAC9F-1494-4043-A12B-CFDECF1E352B}" sibTransId="{6F9567BC-1226-4572-A152-CFB75F38B2CA}"/>
    <dgm:cxn modelId="{E585DF77-7D3F-4F7A-BBFE-B605D8352505}" srcId="{9DFE611E-DCE4-4DCC-A8ED-26FBBC8E5D68}" destId="{C5AC240F-7669-4393-B7FB-DA51BDD88656}" srcOrd="1" destOrd="0" parTransId="{4CDE6E22-7F35-4408-8EDF-7FD29D3A9FE8}" sibTransId="{DC9ED15C-6080-49BA-8576-3753142C7676}"/>
    <dgm:cxn modelId="{E052437E-117F-4AD0-A645-2F6DA432070E}" type="presOf" srcId="{9DFE611E-DCE4-4DCC-A8ED-26FBBC8E5D68}" destId="{C9E60222-D4F4-4115-9C0A-A6A53A63E0F3}" srcOrd="0" destOrd="0" presId="urn:microsoft.com/office/officeart/2008/layout/VerticalCurvedList"/>
    <dgm:cxn modelId="{2D00DD96-576A-4022-B1FC-662717F0FC08}" srcId="{9DFE611E-DCE4-4DCC-A8ED-26FBBC8E5D68}" destId="{75AEFECE-2EBE-4EC7-AB00-A03EB52B515E}" srcOrd="0" destOrd="0" parTransId="{5F3248AB-7267-48D8-B69B-A4CEE611F64A}" sibTransId="{C8708587-B0DC-490F-9C7B-B509316D75CD}"/>
    <dgm:cxn modelId="{B37E779A-85C8-470D-A756-F41D691C16F4}" srcId="{9DFE611E-DCE4-4DCC-A8ED-26FBBC8E5D68}" destId="{8F17BCA4-CEF2-4EAD-9EA8-DCAB8F6FE6C7}" srcOrd="3" destOrd="0" parTransId="{89CCB368-0671-4E19-B552-D22D3687278D}" sibTransId="{643B7FAB-727C-4BAB-BA3B-EAB7EBBDEBCB}"/>
    <dgm:cxn modelId="{90A1F29A-83F2-4924-99C0-B2A21AF2DD3C}" srcId="{9DFE611E-DCE4-4DCC-A8ED-26FBBC8E5D68}" destId="{5CE07CD5-5DB2-4239-ACC7-745C2BF85A74}" srcOrd="6" destOrd="0" parTransId="{D59ADC70-38BF-41EB-942F-AA89304818EE}" sibTransId="{1C3D3B79-92DB-4972-AB61-3E6E9A89DDCD}"/>
    <dgm:cxn modelId="{C8799BAD-7EC3-49B6-888D-05B0941DF018}" srcId="{9DFE611E-DCE4-4DCC-A8ED-26FBBC8E5D68}" destId="{366F7D24-8AA9-40F6-B8A1-E5F0C4C1F9A5}" srcOrd="2" destOrd="0" parTransId="{1A495AAD-D1AD-42D1-A260-EC6D7D200925}" sibTransId="{BF468A3D-24E6-4021-B756-072CB893EC82}"/>
    <dgm:cxn modelId="{220EE9AD-0EF8-4E01-97B8-126890AB2F79}" srcId="{9DFE611E-DCE4-4DCC-A8ED-26FBBC8E5D68}" destId="{B8BA0A92-E014-4E58-99FE-B06D35634ABC}" srcOrd="4" destOrd="0" parTransId="{E0BA0EB0-04E5-4CB7-B849-0DF93F88084E}" sibTransId="{469C0BAF-BE88-46DA-A437-D6EBC0A48390}"/>
    <dgm:cxn modelId="{AB1F68BB-A50E-4A0C-A864-CAA5108AC7BF}" srcId="{9DFE611E-DCE4-4DCC-A8ED-26FBBC8E5D68}" destId="{DB9A64C8-B43E-4989-B285-3A1AA4EF47AD}" srcOrd="8" destOrd="0" parTransId="{888506FE-C137-4DA4-A18E-B3D48D45AD02}" sibTransId="{783A5D0F-AFF4-461F-A9EE-B084DB074C00}"/>
    <dgm:cxn modelId="{00FF14C8-CF23-4F1A-A6C6-5FE0BC1A7492}" type="presOf" srcId="{5CE07CD5-5DB2-4239-ACC7-745C2BF85A74}" destId="{49A5FFC9-2A89-4F9D-B692-E7BFE4F64D55}" srcOrd="0" destOrd="0" presId="urn:microsoft.com/office/officeart/2008/layout/VerticalCurvedList"/>
    <dgm:cxn modelId="{BF85CBCF-9D4D-4162-A1D7-500713FEFC09}" type="presOf" srcId="{C5AC240F-7669-4393-B7FB-DA51BDD88656}" destId="{62AEFF34-8F7F-46E9-BD09-598A9936E0D0}" srcOrd="0" destOrd="0" presId="urn:microsoft.com/office/officeart/2008/layout/VerticalCurvedList"/>
    <dgm:cxn modelId="{4D6DBAE3-1606-4ECF-B6C1-A52E09FEC299}" type="presOf" srcId="{75AEFECE-2EBE-4EC7-AB00-A03EB52B515E}" destId="{F0EE4A62-6999-4A17-931E-5A7D66D8FC4D}" srcOrd="0" destOrd="0" presId="urn:microsoft.com/office/officeart/2008/layout/VerticalCurvedList"/>
    <dgm:cxn modelId="{56A86FE5-0B0A-4FFC-81D0-7C5F29A72E04}" type="presOf" srcId="{366F7D24-8AA9-40F6-B8A1-E5F0C4C1F9A5}" destId="{4E5C2494-F54B-4D46-9AA7-172EC7B0C37C}" srcOrd="0" destOrd="0" presId="urn:microsoft.com/office/officeart/2008/layout/VerticalCurvedList"/>
    <dgm:cxn modelId="{F49FC7EB-64AE-4A69-A81F-24ACD5896362}" type="presOf" srcId="{728CF9DF-3CCE-4D07-9736-E90BF66623B7}" destId="{AA7843F4-7696-4038-8A1D-F118E005B636}" srcOrd="0" destOrd="0" presId="urn:microsoft.com/office/officeart/2008/layout/VerticalCurvedList"/>
    <dgm:cxn modelId="{7D09CEF3-A193-4413-84E7-AC3EAC0F0EA9}" srcId="{9DFE611E-DCE4-4DCC-A8ED-26FBBC8E5D68}" destId="{728CF9DF-3CCE-4D07-9736-E90BF66623B7}" srcOrd="5" destOrd="0" parTransId="{77994F01-7D35-4212-9A98-103E611BDB13}" sibTransId="{FCEC8DFE-181A-452F-B3CF-5A891B4470FB}"/>
    <dgm:cxn modelId="{BFF87EF6-3E48-4554-BF26-9BE21BA8D770}" type="presOf" srcId="{C8708587-B0DC-490F-9C7B-B509316D75CD}" destId="{44126224-4C8C-4F91-B6E4-66B53E72D9D3}" srcOrd="0" destOrd="0" presId="urn:microsoft.com/office/officeart/2008/layout/VerticalCurvedList"/>
    <dgm:cxn modelId="{20889CEA-65CB-4C63-9C87-E865E7944E17}" type="presParOf" srcId="{C9E60222-D4F4-4115-9C0A-A6A53A63E0F3}" destId="{D35F0115-E4F5-40C0-81A8-15FFDBBA1DE1}" srcOrd="0" destOrd="0" presId="urn:microsoft.com/office/officeart/2008/layout/VerticalCurvedList"/>
    <dgm:cxn modelId="{50F71289-0667-4CCA-8E6B-E4C28A69186C}" type="presParOf" srcId="{D35F0115-E4F5-40C0-81A8-15FFDBBA1DE1}" destId="{C37C2EBB-A7FB-43C8-8ACA-0A1151430BFF}" srcOrd="0" destOrd="0" presId="urn:microsoft.com/office/officeart/2008/layout/VerticalCurvedList"/>
    <dgm:cxn modelId="{1059674F-78AA-4721-A372-E760BE2BC0D8}" type="presParOf" srcId="{C37C2EBB-A7FB-43C8-8ACA-0A1151430BFF}" destId="{9B966E92-A424-4F1D-9AD3-F4D34DC36D54}" srcOrd="0" destOrd="0" presId="urn:microsoft.com/office/officeart/2008/layout/VerticalCurvedList"/>
    <dgm:cxn modelId="{0016E6AE-0104-412E-8BBB-8060DE32B83B}" type="presParOf" srcId="{C37C2EBB-A7FB-43C8-8ACA-0A1151430BFF}" destId="{44126224-4C8C-4F91-B6E4-66B53E72D9D3}" srcOrd="1" destOrd="0" presId="urn:microsoft.com/office/officeart/2008/layout/VerticalCurvedList"/>
    <dgm:cxn modelId="{5729D9FC-44E2-4FD9-B049-63E08C692A02}" type="presParOf" srcId="{C37C2EBB-A7FB-43C8-8ACA-0A1151430BFF}" destId="{4055B2BA-2CBF-41E9-9E4A-FD2F555953EE}" srcOrd="2" destOrd="0" presId="urn:microsoft.com/office/officeart/2008/layout/VerticalCurvedList"/>
    <dgm:cxn modelId="{DA730365-494C-4655-87C0-091BF08C7650}" type="presParOf" srcId="{C37C2EBB-A7FB-43C8-8ACA-0A1151430BFF}" destId="{C58411AF-48FC-4338-9D96-A2CC1E47219B}" srcOrd="3" destOrd="0" presId="urn:microsoft.com/office/officeart/2008/layout/VerticalCurvedList"/>
    <dgm:cxn modelId="{50C624F3-4BBA-4AE6-AA01-4AEB186F91A9}" type="presParOf" srcId="{D35F0115-E4F5-40C0-81A8-15FFDBBA1DE1}" destId="{F0EE4A62-6999-4A17-931E-5A7D66D8FC4D}" srcOrd="1" destOrd="0" presId="urn:microsoft.com/office/officeart/2008/layout/VerticalCurvedList"/>
    <dgm:cxn modelId="{9BB53970-D82F-41FC-AA12-FE0E08ADB8B3}" type="presParOf" srcId="{D35F0115-E4F5-40C0-81A8-15FFDBBA1DE1}" destId="{424A8508-096F-4778-AA3A-E79E8BFA8C18}" srcOrd="2" destOrd="0" presId="urn:microsoft.com/office/officeart/2008/layout/VerticalCurvedList"/>
    <dgm:cxn modelId="{3FC42154-E7C5-4ED4-B386-A7ADF79D6F3A}" type="presParOf" srcId="{424A8508-096F-4778-AA3A-E79E8BFA8C18}" destId="{D369E7FE-D6EF-4A67-B028-BDE87CF43EBB}" srcOrd="0" destOrd="0" presId="urn:microsoft.com/office/officeart/2008/layout/VerticalCurvedList"/>
    <dgm:cxn modelId="{8ED49EBF-A131-4B24-B796-BD2E462012FC}" type="presParOf" srcId="{D35F0115-E4F5-40C0-81A8-15FFDBBA1DE1}" destId="{62AEFF34-8F7F-46E9-BD09-598A9936E0D0}" srcOrd="3" destOrd="0" presId="urn:microsoft.com/office/officeart/2008/layout/VerticalCurvedList"/>
    <dgm:cxn modelId="{9984EE49-B309-4A60-8006-F42EAD691786}" type="presParOf" srcId="{D35F0115-E4F5-40C0-81A8-15FFDBBA1DE1}" destId="{35F1A4D4-CB08-4A34-B9F1-B367C38CA1B6}" srcOrd="4" destOrd="0" presId="urn:microsoft.com/office/officeart/2008/layout/VerticalCurvedList"/>
    <dgm:cxn modelId="{E5484E06-AB77-4FA3-A693-30D789C35AC2}" type="presParOf" srcId="{35F1A4D4-CB08-4A34-B9F1-B367C38CA1B6}" destId="{E2D5C24E-1DFA-4378-A358-788F8D5DF9CF}" srcOrd="0" destOrd="0" presId="urn:microsoft.com/office/officeart/2008/layout/VerticalCurvedList"/>
    <dgm:cxn modelId="{BDF8545D-3223-411B-901C-5F9A11B99831}" type="presParOf" srcId="{D35F0115-E4F5-40C0-81A8-15FFDBBA1DE1}" destId="{4E5C2494-F54B-4D46-9AA7-172EC7B0C37C}" srcOrd="5" destOrd="0" presId="urn:microsoft.com/office/officeart/2008/layout/VerticalCurvedList"/>
    <dgm:cxn modelId="{D4399D9F-5330-49FC-B28E-B495FB0418E5}" type="presParOf" srcId="{D35F0115-E4F5-40C0-81A8-15FFDBBA1DE1}" destId="{B31D6480-EE04-4814-BF87-F5A2E14C6508}" srcOrd="6" destOrd="0" presId="urn:microsoft.com/office/officeart/2008/layout/VerticalCurvedList"/>
    <dgm:cxn modelId="{1B56BE18-FF46-4FE5-B6B3-8C2A2D030021}" type="presParOf" srcId="{B31D6480-EE04-4814-BF87-F5A2E14C6508}" destId="{50534B0F-6B68-475D-8CDE-7F58E1F3D4E3}" srcOrd="0" destOrd="0" presId="urn:microsoft.com/office/officeart/2008/layout/VerticalCurvedList"/>
    <dgm:cxn modelId="{D04C83F6-8E07-4227-883D-9C56E53D4B57}" type="presParOf" srcId="{D35F0115-E4F5-40C0-81A8-15FFDBBA1DE1}" destId="{C32612E6-91C1-4E7C-A9ED-9E065E5C929E}" srcOrd="7" destOrd="0" presId="urn:microsoft.com/office/officeart/2008/layout/VerticalCurvedList"/>
    <dgm:cxn modelId="{9464DAF8-773B-4CAF-B106-62311DD4D73A}" type="presParOf" srcId="{D35F0115-E4F5-40C0-81A8-15FFDBBA1DE1}" destId="{4EB6DF46-D606-419B-AABA-A4328F578C24}" srcOrd="8" destOrd="0" presId="urn:microsoft.com/office/officeart/2008/layout/VerticalCurvedList"/>
    <dgm:cxn modelId="{86C2405B-2604-499C-9195-24E0BC378F98}" type="presParOf" srcId="{4EB6DF46-D606-419B-AABA-A4328F578C24}" destId="{0A996876-8385-4BA5-86EB-6F240AE4F1CF}" srcOrd="0" destOrd="0" presId="urn:microsoft.com/office/officeart/2008/layout/VerticalCurvedList"/>
    <dgm:cxn modelId="{EA9A19F4-1802-445F-B5D6-028390CAFF84}" type="presParOf" srcId="{D35F0115-E4F5-40C0-81A8-15FFDBBA1DE1}" destId="{B269C674-041B-4528-A87E-04DB60350ECC}" srcOrd="9" destOrd="0" presId="urn:microsoft.com/office/officeart/2008/layout/VerticalCurvedList"/>
    <dgm:cxn modelId="{5FA7695B-75B8-4867-8626-D0F18D3D43D0}" type="presParOf" srcId="{D35F0115-E4F5-40C0-81A8-15FFDBBA1DE1}" destId="{6EFA05D0-F6D4-4F46-BF68-041CCB584B65}" srcOrd="10" destOrd="0" presId="urn:microsoft.com/office/officeart/2008/layout/VerticalCurvedList"/>
    <dgm:cxn modelId="{DAD6F81C-7CB7-4137-AC60-AF40FCF48B66}" type="presParOf" srcId="{6EFA05D0-F6D4-4F46-BF68-041CCB584B65}" destId="{923BC29A-46F3-49C8-9D19-653E26CDFC69}" srcOrd="0" destOrd="0" presId="urn:microsoft.com/office/officeart/2008/layout/VerticalCurvedList"/>
    <dgm:cxn modelId="{FA01F6E6-4FC1-4324-BFD5-DC4334175FB5}" type="presParOf" srcId="{D35F0115-E4F5-40C0-81A8-15FFDBBA1DE1}" destId="{AA7843F4-7696-4038-8A1D-F118E005B636}" srcOrd="11" destOrd="0" presId="urn:microsoft.com/office/officeart/2008/layout/VerticalCurvedList"/>
    <dgm:cxn modelId="{19942096-B660-43F8-86BF-C20D9959F6D5}" type="presParOf" srcId="{D35F0115-E4F5-40C0-81A8-15FFDBBA1DE1}" destId="{81E36585-6C97-4BE8-9F94-2E3EE6E680FA}" srcOrd="12" destOrd="0" presId="urn:microsoft.com/office/officeart/2008/layout/VerticalCurvedList"/>
    <dgm:cxn modelId="{EB3C2B15-A96B-461A-AAD6-D408F3A2BFC3}" type="presParOf" srcId="{81E36585-6C97-4BE8-9F94-2E3EE6E680FA}" destId="{3C6D1295-269D-41E5-8BD9-692EFC9D6A46}" srcOrd="0" destOrd="0" presId="urn:microsoft.com/office/officeart/2008/layout/VerticalCurvedList"/>
    <dgm:cxn modelId="{59D58B21-385E-4022-A311-1D8E20D35B20}" type="presParOf" srcId="{D35F0115-E4F5-40C0-81A8-15FFDBBA1DE1}" destId="{49A5FFC9-2A89-4F9D-B692-E7BFE4F64D55}" srcOrd="13" destOrd="0" presId="urn:microsoft.com/office/officeart/2008/layout/VerticalCurvedList"/>
    <dgm:cxn modelId="{A87B02BF-C77E-4F25-A0AF-B6F06982DED5}" type="presParOf" srcId="{D35F0115-E4F5-40C0-81A8-15FFDBBA1DE1}" destId="{269D26E7-585D-4318-8E08-6C2D9FD7E5AB}" srcOrd="14" destOrd="0" presId="urn:microsoft.com/office/officeart/2008/layout/VerticalCurvedList"/>
    <dgm:cxn modelId="{57093E13-1C17-4155-97EB-426017198692}" type="presParOf" srcId="{269D26E7-585D-4318-8E08-6C2D9FD7E5AB}" destId="{4BA3A345-298C-4BB0-8503-7D6A8CE1379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F4B19E-5CDC-48D5-8CF1-535D6057E0B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</dgm:pt>
    <dgm:pt modelId="{B4FE8303-3871-41F1-B8C9-1C19309FC9DC}">
      <dgm:prSet phldrT="[Text]" custT="1"/>
      <dgm:spPr/>
      <dgm:t>
        <a:bodyPr/>
        <a:lstStyle/>
        <a:p>
          <a:pPr rtl="1">
            <a:buFontTx/>
            <a:buNone/>
          </a:pPr>
          <a:r>
            <a:rPr lang="fa-IR" sz="24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جستجو و نجات شهری</a:t>
          </a:r>
          <a:endParaRPr lang="en-US" sz="2400" dirty="0"/>
        </a:p>
      </dgm:t>
    </dgm:pt>
    <dgm:pt modelId="{FFB336CC-86AD-4589-81EC-04F00138A9DD}" type="parTrans" cxnId="{77BFF43A-BA4A-4CCF-8CDB-21E524BF92FF}">
      <dgm:prSet/>
      <dgm:spPr/>
      <dgm:t>
        <a:bodyPr/>
        <a:lstStyle/>
        <a:p>
          <a:endParaRPr lang="en-US" sz="1400"/>
        </a:p>
      </dgm:t>
    </dgm:pt>
    <dgm:pt modelId="{6114F122-0CDF-4DAB-961C-A81BD2B946E4}" type="sibTrans" cxnId="{77BFF43A-BA4A-4CCF-8CDB-21E524BF92FF}">
      <dgm:prSet/>
      <dgm:spPr/>
      <dgm:t>
        <a:bodyPr/>
        <a:lstStyle/>
        <a:p>
          <a:endParaRPr lang="en-US" sz="1400"/>
        </a:p>
      </dgm:t>
    </dgm:pt>
    <dgm:pt modelId="{18E7A55C-0AB8-4591-9C6E-2F02EFBD0558}">
      <dgm:prSet custT="1"/>
      <dgm:spPr/>
      <dgm:t>
        <a:bodyPr/>
        <a:lstStyle/>
        <a:p>
          <a:pPr rtl="1">
            <a:buFontTx/>
            <a:buNone/>
          </a:pPr>
          <a:r>
            <a:rPr lang="fa-IR" sz="24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حکمرانی مرزی یکپارچه دوغارون</a:t>
          </a:r>
        </a:p>
      </dgm:t>
    </dgm:pt>
    <dgm:pt modelId="{55719A43-71C6-4249-86CD-F3E3210C4F53}" type="parTrans" cxnId="{014D190A-3176-4FD4-B743-F7653C1FC4C1}">
      <dgm:prSet/>
      <dgm:spPr/>
      <dgm:t>
        <a:bodyPr/>
        <a:lstStyle/>
        <a:p>
          <a:endParaRPr lang="en-US" sz="1400"/>
        </a:p>
      </dgm:t>
    </dgm:pt>
    <dgm:pt modelId="{38AF39E3-890B-4D77-A517-D1DBB18BAB12}" type="sibTrans" cxnId="{014D190A-3176-4FD4-B743-F7653C1FC4C1}">
      <dgm:prSet/>
      <dgm:spPr/>
      <dgm:t>
        <a:bodyPr/>
        <a:lstStyle/>
        <a:p>
          <a:endParaRPr lang="en-US" sz="1400"/>
        </a:p>
      </dgm:t>
    </dgm:pt>
    <dgm:pt modelId="{252AF68A-2891-4146-A0C2-AF6F8AC78F7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fa-IR" sz="24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جهش</a:t>
          </a:r>
          <a:endParaRPr lang="en-US" sz="2400" dirty="0"/>
        </a:p>
      </dgm:t>
    </dgm:pt>
    <dgm:pt modelId="{9CB03898-2D46-4676-8EE9-4315B842312D}" type="parTrans" cxnId="{437256EB-D666-4C04-BF74-25CA17180FDE}">
      <dgm:prSet/>
      <dgm:spPr/>
      <dgm:t>
        <a:bodyPr/>
        <a:lstStyle/>
        <a:p>
          <a:endParaRPr lang="en-US" sz="1400"/>
        </a:p>
      </dgm:t>
    </dgm:pt>
    <dgm:pt modelId="{6071F6CC-0DF9-46D0-8E84-4095BA842C4A}" type="sibTrans" cxnId="{437256EB-D666-4C04-BF74-25CA17180FDE}">
      <dgm:prSet/>
      <dgm:spPr/>
      <dgm:t>
        <a:bodyPr/>
        <a:lstStyle/>
        <a:p>
          <a:endParaRPr lang="en-US" sz="1400"/>
        </a:p>
      </dgm:t>
    </dgm:pt>
    <dgm:pt modelId="{FF6573E7-8D2B-4133-A168-F9E9C768F474}">
      <dgm:prSet custT="1"/>
      <dgm:spPr/>
      <dgm:t>
        <a:bodyPr/>
        <a:lstStyle/>
        <a:p>
          <a:r>
            <a:rPr lang="fa-IR" sz="24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حمید</a:t>
          </a:r>
        </a:p>
      </dgm:t>
    </dgm:pt>
    <dgm:pt modelId="{788DE7AA-C165-4663-8574-58DC12721DF7}" type="parTrans" cxnId="{CE82C051-ED02-464C-B4EF-10628BF01236}">
      <dgm:prSet/>
      <dgm:spPr/>
      <dgm:t>
        <a:bodyPr/>
        <a:lstStyle/>
        <a:p>
          <a:endParaRPr lang="en-US" sz="1400"/>
        </a:p>
      </dgm:t>
    </dgm:pt>
    <dgm:pt modelId="{E12EA39C-D099-44C2-B6F1-1A93E20131B4}" type="sibTrans" cxnId="{CE82C051-ED02-464C-B4EF-10628BF01236}">
      <dgm:prSet/>
      <dgm:spPr/>
      <dgm:t>
        <a:bodyPr/>
        <a:lstStyle/>
        <a:p>
          <a:endParaRPr lang="en-US" sz="1400"/>
        </a:p>
      </dgm:t>
    </dgm:pt>
    <dgm:pt modelId="{8646EDD3-3660-4719-9D09-748A778BEABA}" type="pres">
      <dgm:prSet presAssocID="{71F4B19E-5CDC-48D5-8CF1-535D6057E0B3}" presName="Name0" presStyleCnt="0">
        <dgm:presLayoutVars>
          <dgm:dir val="rev"/>
          <dgm:animLvl val="lvl"/>
          <dgm:resizeHandles/>
        </dgm:presLayoutVars>
      </dgm:prSet>
      <dgm:spPr/>
    </dgm:pt>
    <dgm:pt modelId="{24CE8715-06C5-4F2F-9ED9-F31583150EB9}" type="pres">
      <dgm:prSet presAssocID="{252AF68A-2891-4146-A0C2-AF6F8AC78F70}" presName="linNode" presStyleCnt="0"/>
      <dgm:spPr/>
    </dgm:pt>
    <dgm:pt modelId="{6A072804-FD87-42AE-A1ED-E0C2411E445F}" type="pres">
      <dgm:prSet presAssocID="{252AF68A-2891-4146-A0C2-AF6F8AC78F70}" presName="parentShp" presStyleLbl="node1" presStyleIdx="0" presStyleCnt="2" custScaleX="51316" custScaleY="31864">
        <dgm:presLayoutVars>
          <dgm:bulletEnabled val="1"/>
        </dgm:presLayoutVars>
      </dgm:prSet>
      <dgm:spPr/>
    </dgm:pt>
    <dgm:pt modelId="{52CFABE9-0927-4635-A058-00323199D6A1}" type="pres">
      <dgm:prSet presAssocID="{252AF68A-2891-4146-A0C2-AF6F8AC78F70}" presName="childShp" presStyleLbl="bgAccFollowNode1" presStyleIdx="0" presStyleCnt="2" custScaleX="100001" custScaleY="38555">
        <dgm:presLayoutVars>
          <dgm:bulletEnabled val="1"/>
        </dgm:presLayoutVars>
      </dgm:prSet>
      <dgm:spPr/>
    </dgm:pt>
    <dgm:pt modelId="{9297D3F6-D259-4A8F-9DB0-491EEFF43CDD}" type="pres">
      <dgm:prSet presAssocID="{6071F6CC-0DF9-46D0-8E84-4095BA842C4A}" presName="spacing" presStyleCnt="0"/>
      <dgm:spPr/>
    </dgm:pt>
    <dgm:pt modelId="{43B7F273-523D-4703-9E21-F3CAF753CECD}" type="pres">
      <dgm:prSet presAssocID="{FF6573E7-8D2B-4133-A168-F9E9C768F474}" presName="linNode" presStyleCnt="0"/>
      <dgm:spPr/>
    </dgm:pt>
    <dgm:pt modelId="{6000126B-D46A-4273-9B08-FB043BEB3C49}" type="pres">
      <dgm:prSet presAssocID="{FF6573E7-8D2B-4133-A168-F9E9C768F474}" presName="parentShp" presStyleLbl="node1" presStyleIdx="1" presStyleCnt="2" custScaleX="51316" custScaleY="31864">
        <dgm:presLayoutVars>
          <dgm:bulletEnabled val="1"/>
        </dgm:presLayoutVars>
      </dgm:prSet>
      <dgm:spPr/>
    </dgm:pt>
    <dgm:pt modelId="{1B86A7DF-9530-48BF-A206-558CE62945BD}" type="pres">
      <dgm:prSet presAssocID="{FF6573E7-8D2B-4133-A168-F9E9C768F474}" presName="childShp" presStyleLbl="bgAccFollowNode1" presStyleIdx="1" presStyleCnt="2" custScaleX="100001" custScaleY="38555">
        <dgm:presLayoutVars>
          <dgm:bulletEnabled val="1"/>
        </dgm:presLayoutVars>
      </dgm:prSet>
      <dgm:spPr/>
    </dgm:pt>
  </dgm:ptLst>
  <dgm:cxnLst>
    <dgm:cxn modelId="{014D190A-3176-4FD4-B743-F7653C1FC4C1}" srcId="{FF6573E7-8D2B-4133-A168-F9E9C768F474}" destId="{18E7A55C-0AB8-4591-9C6E-2F02EFBD0558}" srcOrd="0" destOrd="0" parTransId="{55719A43-71C6-4249-86CD-F3E3210C4F53}" sibTransId="{38AF39E3-890B-4D77-A517-D1DBB18BAB12}"/>
    <dgm:cxn modelId="{7DB0F419-C8BB-44EA-9AE5-3DDBE14938AB}" type="presOf" srcId="{FF6573E7-8D2B-4133-A168-F9E9C768F474}" destId="{6000126B-D46A-4273-9B08-FB043BEB3C49}" srcOrd="0" destOrd="0" presId="urn:microsoft.com/office/officeart/2005/8/layout/vList6"/>
    <dgm:cxn modelId="{AE9D7028-98DE-4394-8237-35DDDDE1547C}" type="presOf" srcId="{71F4B19E-5CDC-48D5-8CF1-535D6057E0B3}" destId="{8646EDD3-3660-4719-9D09-748A778BEABA}" srcOrd="0" destOrd="0" presId="urn:microsoft.com/office/officeart/2005/8/layout/vList6"/>
    <dgm:cxn modelId="{77BFF43A-BA4A-4CCF-8CDB-21E524BF92FF}" srcId="{252AF68A-2891-4146-A0C2-AF6F8AC78F70}" destId="{B4FE8303-3871-41F1-B8C9-1C19309FC9DC}" srcOrd="0" destOrd="0" parTransId="{FFB336CC-86AD-4589-81EC-04F00138A9DD}" sibTransId="{6114F122-0CDF-4DAB-961C-A81BD2B946E4}"/>
    <dgm:cxn modelId="{CE82C051-ED02-464C-B4EF-10628BF01236}" srcId="{71F4B19E-5CDC-48D5-8CF1-535D6057E0B3}" destId="{FF6573E7-8D2B-4133-A168-F9E9C768F474}" srcOrd="1" destOrd="0" parTransId="{788DE7AA-C165-4663-8574-58DC12721DF7}" sibTransId="{E12EA39C-D099-44C2-B6F1-1A93E20131B4}"/>
    <dgm:cxn modelId="{41CE1B77-CD22-4320-88AC-275AF53401D5}" type="presOf" srcId="{B4FE8303-3871-41F1-B8C9-1C19309FC9DC}" destId="{52CFABE9-0927-4635-A058-00323199D6A1}" srcOrd="0" destOrd="0" presId="urn:microsoft.com/office/officeart/2005/8/layout/vList6"/>
    <dgm:cxn modelId="{B15D68C2-1E7B-46D6-AE1C-1B7D9E9F6418}" type="presOf" srcId="{252AF68A-2891-4146-A0C2-AF6F8AC78F70}" destId="{6A072804-FD87-42AE-A1ED-E0C2411E445F}" srcOrd="0" destOrd="0" presId="urn:microsoft.com/office/officeart/2005/8/layout/vList6"/>
    <dgm:cxn modelId="{437256EB-D666-4C04-BF74-25CA17180FDE}" srcId="{71F4B19E-5CDC-48D5-8CF1-535D6057E0B3}" destId="{252AF68A-2891-4146-A0C2-AF6F8AC78F70}" srcOrd="0" destOrd="0" parTransId="{9CB03898-2D46-4676-8EE9-4315B842312D}" sibTransId="{6071F6CC-0DF9-46D0-8E84-4095BA842C4A}"/>
    <dgm:cxn modelId="{6C27D2F1-EBBB-43AF-8844-1FC6680FCDCA}" type="presOf" srcId="{18E7A55C-0AB8-4591-9C6E-2F02EFBD0558}" destId="{1B86A7DF-9530-48BF-A206-558CE62945BD}" srcOrd="0" destOrd="0" presId="urn:microsoft.com/office/officeart/2005/8/layout/vList6"/>
    <dgm:cxn modelId="{06A9AD9A-0290-401C-9AB9-2D722149EB57}" type="presParOf" srcId="{8646EDD3-3660-4719-9D09-748A778BEABA}" destId="{24CE8715-06C5-4F2F-9ED9-F31583150EB9}" srcOrd="0" destOrd="0" presId="urn:microsoft.com/office/officeart/2005/8/layout/vList6"/>
    <dgm:cxn modelId="{BD5469B7-BCF7-4E62-B811-B12E8B29D6CA}" type="presParOf" srcId="{24CE8715-06C5-4F2F-9ED9-F31583150EB9}" destId="{6A072804-FD87-42AE-A1ED-E0C2411E445F}" srcOrd="0" destOrd="0" presId="urn:microsoft.com/office/officeart/2005/8/layout/vList6"/>
    <dgm:cxn modelId="{4172F092-DE77-4226-805B-D19CEA9D87F9}" type="presParOf" srcId="{24CE8715-06C5-4F2F-9ED9-F31583150EB9}" destId="{52CFABE9-0927-4635-A058-00323199D6A1}" srcOrd="1" destOrd="0" presId="urn:microsoft.com/office/officeart/2005/8/layout/vList6"/>
    <dgm:cxn modelId="{997B8C01-527F-4BDE-B685-2EC906B7AA19}" type="presParOf" srcId="{8646EDD3-3660-4719-9D09-748A778BEABA}" destId="{9297D3F6-D259-4A8F-9DB0-491EEFF43CDD}" srcOrd="1" destOrd="0" presId="urn:microsoft.com/office/officeart/2005/8/layout/vList6"/>
    <dgm:cxn modelId="{5CCD3A52-9E75-46AE-99A2-C138F4673B35}" type="presParOf" srcId="{8646EDD3-3660-4719-9D09-748A778BEABA}" destId="{43B7F273-523D-4703-9E21-F3CAF753CECD}" srcOrd="2" destOrd="0" presId="urn:microsoft.com/office/officeart/2005/8/layout/vList6"/>
    <dgm:cxn modelId="{218C0569-89A5-4D8E-960C-0E01B62170DD}" type="presParOf" srcId="{43B7F273-523D-4703-9E21-F3CAF753CECD}" destId="{6000126B-D46A-4273-9B08-FB043BEB3C49}" srcOrd="0" destOrd="0" presId="urn:microsoft.com/office/officeart/2005/8/layout/vList6"/>
    <dgm:cxn modelId="{C958F897-5D98-4BC9-9595-294F6A03B8CD}" type="presParOf" srcId="{43B7F273-523D-4703-9E21-F3CAF753CECD}" destId="{1B86A7DF-9530-48BF-A206-558CE62945B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F4B19E-5CDC-48D5-8CF1-535D6057E0B3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</dgm:pt>
    <dgm:pt modelId="{B4FE8303-3871-41F1-B8C9-1C19309FC9DC}">
      <dgm:prSet phldrT="[Text]" custT="1"/>
      <dgm:spPr/>
      <dgm:t>
        <a:bodyPr/>
        <a:lstStyle/>
        <a:p>
          <a:pPr rtl="1">
            <a:buFontTx/>
            <a:buNone/>
          </a:pPr>
          <a:r>
            <a:rPr lang="fa-IR" sz="24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 آماد و </a:t>
          </a:r>
          <a:r>
            <a:rPr lang="fa-IR" sz="2400" dirty="0" err="1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پش</a:t>
          </a:r>
          <a:endParaRPr lang="en-US" sz="2400" dirty="0"/>
        </a:p>
      </dgm:t>
    </dgm:pt>
    <dgm:pt modelId="{FFB336CC-86AD-4589-81EC-04F00138A9DD}" type="parTrans" cxnId="{77BFF43A-BA4A-4CCF-8CDB-21E524BF92FF}">
      <dgm:prSet/>
      <dgm:spPr/>
      <dgm:t>
        <a:bodyPr/>
        <a:lstStyle/>
        <a:p>
          <a:endParaRPr lang="en-US" sz="1400"/>
        </a:p>
      </dgm:t>
    </dgm:pt>
    <dgm:pt modelId="{6114F122-0CDF-4DAB-961C-A81BD2B946E4}" type="sibTrans" cxnId="{77BFF43A-BA4A-4CCF-8CDB-21E524BF92FF}">
      <dgm:prSet/>
      <dgm:spPr/>
      <dgm:t>
        <a:bodyPr/>
        <a:lstStyle/>
        <a:p>
          <a:endParaRPr lang="en-US" sz="1400"/>
        </a:p>
      </dgm:t>
    </dgm:pt>
    <dgm:pt modelId="{18E7A55C-0AB8-4591-9C6E-2F02EFBD0558}">
      <dgm:prSet custT="1"/>
      <dgm:spPr/>
      <dgm:t>
        <a:bodyPr/>
        <a:lstStyle/>
        <a:p>
          <a:pPr rtl="1">
            <a:buFontTx/>
            <a:buNone/>
          </a:pPr>
          <a:r>
            <a:rPr lang="fa-IR" sz="24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بهداشت و درمان</a:t>
          </a:r>
        </a:p>
      </dgm:t>
    </dgm:pt>
    <dgm:pt modelId="{55719A43-71C6-4249-86CD-F3E3210C4F53}" type="parTrans" cxnId="{014D190A-3176-4FD4-B743-F7653C1FC4C1}">
      <dgm:prSet/>
      <dgm:spPr/>
      <dgm:t>
        <a:bodyPr/>
        <a:lstStyle/>
        <a:p>
          <a:endParaRPr lang="en-US" sz="1400"/>
        </a:p>
      </dgm:t>
    </dgm:pt>
    <dgm:pt modelId="{38AF39E3-890B-4D77-A517-D1DBB18BAB12}" type="sibTrans" cxnId="{014D190A-3176-4FD4-B743-F7653C1FC4C1}">
      <dgm:prSet/>
      <dgm:spPr/>
      <dgm:t>
        <a:bodyPr/>
        <a:lstStyle/>
        <a:p>
          <a:endParaRPr lang="en-US" sz="1400"/>
        </a:p>
      </dgm:t>
    </dgm:pt>
    <dgm:pt modelId="{252AF68A-2891-4146-A0C2-AF6F8AC78F70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fa-IR" sz="2400" b="1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؟</a:t>
          </a:r>
          <a:endParaRPr lang="en-US" sz="2400" dirty="0"/>
        </a:p>
      </dgm:t>
    </dgm:pt>
    <dgm:pt modelId="{9CB03898-2D46-4676-8EE9-4315B842312D}" type="parTrans" cxnId="{437256EB-D666-4C04-BF74-25CA17180FDE}">
      <dgm:prSet/>
      <dgm:spPr/>
      <dgm:t>
        <a:bodyPr/>
        <a:lstStyle/>
        <a:p>
          <a:endParaRPr lang="en-US" sz="1400"/>
        </a:p>
      </dgm:t>
    </dgm:pt>
    <dgm:pt modelId="{6071F6CC-0DF9-46D0-8E84-4095BA842C4A}" type="sibTrans" cxnId="{437256EB-D666-4C04-BF74-25CA17180FDE}">
      <dgm:prSet/>
      <dgm:spPr/>
      <dgm:t>
        <a:bodyPr/>
        <a:lstStyle/>
        <a:p>
          <a:endParaRPr lang="en-US" sz="1400"/>
        </a:p>
      </dgm:t>
    </dgm:pt>
    <dgm:pt modelId="{FF6573E7-8D2B-4133-A168-F9E9C768F474}">
      <dgm:prSet custT="1"/>
      <dgm:spPr/>
      <dgm:t>
        <a:bodyPr/>
        <a:lstStyle/>
        <a:p>
          <a:r>
            <a:rPr lang="fa-IR" sz="24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؟</a:t>
          </a:r>
        </a:p>
      </dgm:t>
    </dgm:pt>
    <dgm:pt modelId="{788DE7AA-C165-4663-8574-58DC12721DF7}" type="parTrans" cxnId="{CE82C051-ED02-464C-B4EF-10628BF01236}">
      <dgm:prSet/>
      <dgm:spPr/>
      <dgm:t>
        <a:bodyPr/>
        <a:lstStyle/>
        <a:p>
          <a:endParaRPr lang="en-US" sz="1400"/>
        </a:p>
      </dgm:t>
    </dgm:pt>
    <dgm:pt modelId="{E12EA39C-D099-44C2-B6F1-1A93E20131B4}" type="sibTrans" cxnId="{CE82C051-ED02-464C-B4EF-10628BF01236}">
      <dgm:prSet/>
      <dgm:spPr/>
      <dgm:t>
        <a:bodyPr/>
        <a:lstStyle/>
        <a:p>
          <a:endParaRPr lang="en-US" sz="1400"/>
        </a:p>
      </dgm:t>
    </dgm:pt>
    <dgm:pt modelId="{8646EDD3-3660-4719-9D09-748A778BEABA}" type="pres">
      <dgm:prSet presAssocID="{71F4B19E-5CDC-48D5-8CF1-535D6057E0B3}" presName="Name0" presStyleCnt="0">
        <dgm:presLayoutVars>
          <dgm:dir val="rev"/>
          <dgm:animLvl val="lvl"/>
          <dgm:resizeHandles/>
        </dgm:presLayoutVars>
      </dgm:prSet>
      <dgm:spPr/>
    </dgm:pt>
    <dgm:pt modelId="{24CE8715-06C5-4F2F-9ED9-F31583150EB9}" type="pres">
      <dgm:prSet presAssocID="{252AF68A-2891-4146-A0C2-AF6F8AC78F70}" presName="linNode" presStyleCnt="0"/>
      <dgm:spPr/>
    </dgm:pt>
    <dgm:pt modelId="{6A072804-FD87-42AE-A1ED-E0C2411E445F}" type="pres">
      <dgm:prSet presAssocID="{252AF68A-2891-4146-A0C2-AF6F8AC78F70}" presName="parentShp" presStyleLbl="node1" presStyleIdx="0" presStyleCnt="2" custScaleX="51316" custScaleY="31864">
        <dgm:presLayoutVars>
          <dgm:bulletEnabled val="1"/>
        </dgm:presLayoutVars>
      </dgm:prSet>
      <dgm:spPr/>
    </dgm:pt>
    <dgm:pt modelId="{52CFABE9-0927-4635-A058-00323199D6A1}" type="pres">
      <dgm:prSet presAssocID="{252AF68A-2891-4146-A0C2-AF6F8AC78F70}" presName="childShp" presStyleLbl="bgAccFollowNode1" presStyleIdx="0" presStyleCnt="2" custScaleX="100001" custScaleY="38555">
        <dgm:presLayoutVars>
          <dgm:bulletEnabled val="1"/>
        </dgm:presLayoutVars>
      </dgm:prSet>
      <dgm:spPr/>
    </dgm:pt>
    <dgm:pt modelId="{9297D3F6-D259-4A8F-9DB0-491EEFF43CDD}" type="pres">
      <dgm:prSet presAssocID="{6071F6CC-0DF9-46D0-8E84-4095BA842C4A}" presName="spacing" presStyleCnt="0"/>
      <dgm:spPr/>
    </dgm:pt>
    <dgm:pt modelId="{43B7F273-523D-4703-9E21-F3CAF753CECD}" type="pres">
      <dgm:prSet presAssocID="{FF6573E7-8D2B-4133-A168-F9E9C768F474}" presName="linNode" presStyleCnt="0"/>
      <dgm:spPr/>
    </dgm:pt>
    <dgm:pt modelId="{6000126B-D46A-4273-9B08-FB043BEB3C49}" type="pres">
      <dgm:prSet presAssocID="{FF6573E7-8D2B-4133-A168-F9E9C768F474}" presName="parentShp" presStyleLbl="node1" presStyleIdx="1" presStyleCnt="2" custScaleX="51316" custScaleY="31864">
        <dgm:presLayoutVars>
          <dgm:bulletEnabled val="1"/>
        </dgm:presLayoutVars>
      </dgm:prSet>
      <dgm:spPr/>
    </dgm:pt>
    <dgm:pt modelId="{1B86A7DF-9530-48BF-A206-558CE62945BD}" type="pres">
      <dgm:prSet presAssocID="{FF6573E7-8D2B-4133-A168-F9E9C768F474}" presName="childShp" presStyleLbl="bgAccFollowNode1" presStyleIdx="1" presStyleCnt="2" custScaleX="100001" custScaleY="38555">
        <dgm:presLayoutVars>
          <dgm:bulletEnabled val="1"/>
        </dgm:presLayoutVars>
      </dgm:prSet>
      <dgm:spPr/>
    </dgm:pt>
  </dgm:ptLst>
  <dgm:cxnLst>
    <dgm:cxn modelId="{014D190A-3176-4FD4-B743-F7653C1FC4C1}" srcId="{FF6573E7-8D2B-4133-A168-F9E9C768F474}" destId="{18E7A55C-0AB8-4591-9C6E-2F02EFBD0558}" srcOrd="0" destOrd="0" parTransId="{55719A43-71C6-4249-86CD-F3E3210C4F53}" sibTransId="{38AF39E3-890B-4D77-A517-D1DBB18BAB12}"/>
    <dgm:cxn modelId="{7DB0F419-C8BB-44EA-9AE5-3DDBE14938AB}" type="presOf" srcId="{FF6573E7-8D2B-4133-A168-F9E9C768F474}" destId="{6000126B-D46A-4273-9B08-FB043BEB3C49}" srcOrd="0" destOrd="0" presId="urn:microsoft.com/office/officeart/2005/8/layout/vList6"/>
    <dgm:cxn modelId="{AE9D7028-98DE-4394-8237-35DDDDE1547C}" type="presOf" srcId="{71F4B19E-5CDC-48D5-8CF1-535D6057E0B3}" destId="{8646EDD3-3660-4719-9D09-748A778BEABA}" srcOrd="0" destOrd="0" presId="urn:microsoft.com/office/officeart/2005/8/layout/vList6"/>
    <dgm:cxn modelId="{77BFF43A-BA4A-4CCF-8CDB-21E524BF92FF}" srcId="{252AF68A-2891-4146-A0C2-AF6F8AC78F70}" destId="{B4FE8303-3871-41F1-B8C9-1C19309FC9DC}" srcOrd="0" destOrd="0" parTransId="{FFB336CC-86AD-4589-81EC-04F00138A9DD}" sibTransId="{6114F122-0CDF-4DAB-961C-A81BD2B946E4}"/>
    <dgm:cxn modelId="{CE82C051-ED02-464C-B4EF-10628BF01236}" srcId="{71F4B19E-5CDC-48D5-8CF1-535D6057E0B3}" destId="{FF6573E7-8D2B-4133-A168-F9E9C768F474}" srcOrd="1" destOrd="0" parTransId="{788DE7AA-C165-4663-8574-58DC12721DF7}" sibTransId="{E12EA39C-D099-44C2-B6F1-1A93E20131B4}"/>
    <dgm:cxn modelId="{41CE1B77-CD22-4320-88AC-275AF53401D5}" type="presOf" srcId="{B4FE8303-3871-41F1-B8C9-1C19309FC9DC}" destId="{52CFABE9-0927-4635-A058-00323199D6A1}" srcOrd="0" destOrd="0" presId="urn:microsoft.com/office/officeart/2005/8/layout/vList6"/>
    <dgm:cxn modelId="{B15D68C2-1E7B-46D6-AE1C-1B7D9E9F6418}" type="presOf" srcId="{252AF68A-2891-4146-A0C2-AF6F8AC78F70}" destId="{6A072804-FD87-42AE-A1ED-E0C2411E445F}" srcOrd="0" destOrd="0" presId="urn:microsoft.com/office/officeart/2005/8/layout/vList6"/>
    <dgm:cxn modelId="{437256EB-D666-4C04-BF74-25CA17180FDE}" srcId="{71F4B19E-5CDC-48D5-8CF1-535D6057E0B3}" destId="{252AF68A-2891-4146-A0C2-AF6F8AC78F70}" srcOrd="0" destOrd="0" parTransId="{9CB03898-2D46-4676-8EE9-4315B842312D}" sibTransId="{6071F6CC-0DF9-46D0-8E84-4095BA842C4A}"/>
    <dgm:cxn modelId="{6C27D2F1-EBBB-43AF-8844-1FC6680FCDCA}" type="presOf" srcId="{18E7A55C-0AB8-4591-9C6E-2F02EFBD0558}" destId="{1B86A7DF-9530-48BF-A206-558CE62945BD}" srcOrd="0" destOrd="0" presId="urn:microsoft.com/office/officeart/2005/8/layout/vList6"/>
    <dgm:cxn modelId="{06A9AD9A-0290-401C-9AB9-2D722149EB57}" type="presParOf" srcId="{8646EDD3-3660-4719-9D09-748A778BEABA}" destId="{24CE8715-06C5-4F2F-9ED9-F31583150EB9}" srcOrd="0" destOrd="0" presId="urn:microsoft.com/office/officeart/2005/8/layout/vList6"/>
    <dgm:cxn modelId="{BD5469B7-BCF7-4E62-B811-B12E8B29D6CA}" type="presParOf" srcId="{24CE8715-06C5-4F2F-9ED9-F31583150EB9}" destId="{6A072804-FD87-42AE-A1ED-E0C2411E445F}" srcOrd="0" destOrd="0" presId="urn:microsoft.com/office/officeart/2005/8/layout/vList6"/>
    <dgm:cxn modelId="{4172F092-DE77-4226-805B-D19CEA9D87F9}" type="presParOf" srcId="{24CE8715-06C5-4F2F-9ED9-F31583150EB9}" destId="{52CFABE9-0927-4635-A058-00323199D6A1}" srcOrd="1" destOrd="0" presId="urn:microsoft.com/office/officeart/2005/8/layout/vList6"/>
    <dgm:cxn modelId="{997B8C01-527F-4BDE-B685-2EC906B7AA19}" type="presParOf" srcId="{8646EDD3-3660-4719-9D09-748A778BEABA}" destId="{9297D3F6-D259-4A8F-9DB0-491EEFF43CDD}" srcOrd="1" destOrd="0" presId="urn:microsoft.com/office/officeart/2005/8/layout/vList6"/>
    <dgm:cxn modelId="{5CCD3A52-9E75-46AE-99A2-C138F4673B35}" type="presParOf" srcId="{8646EDD3-3660-4719-9D09-748A778BEABA}" destId="{43B7F273-523D-4703-9E21-F3CAF753CECD}" srcOrd="2" destOrd="0" presId="urn:microsoft.com/office/officeart/2005/8/layout/vList6"/>
    <dgm:cxn modelId="{218C0569-89A5-4D8E-960C-0E01B62170DD}" type="presParOf" srcId="{43B7F273-523D-4703-9E21-F3CAF753CECD}" destId="{6000126B-D46A-4273-9B08-FB043BEB3C49}" srcOrd="0" destOrd="0" presId="urn:microsoft.com/office/officeart/2005/8/layout/vList6"/>
    <dgm:cxn modelId="{C958F897-5D98-4BC9-9595-294F6A03B8CD}" type="presParOf" srcId="{43B7F273-523D-4703-9E21-F3CAF753CECD}" destId="{1B86A7DF-9530-48BF-A206-558CE62945BD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64579-F6EB-450E-8AB5-32FD90707114}">
      <dsp:nvSpPr>
        <dsp:cNvPr id="0" name=""/>
        <dsp:cNvSpPr/>
      </dsp:nvSpPr>
      <dsp:spPr>
        <a:xfrm>
          <a:off x="3362378" y="0"/>
          <a:ext cx="1869980" cy="18701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5998A-B90B-4DB3-9AED-8CF51D60AFAF}">
      <dsp:nvSpPr>
        <dsp:cNvPr id="0" name=""/>
        <dsp:cNvSpPr/>
      </dsp:nvSpPr>
      <dsp:spPr>
        <a:xfrm>
          <a:off x="3775240" y="676951"/>
          <a:ext cx="1043555" cy="5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kern="1200" dirty="0"/>
            <a:t>بخار</a:t>
          </a:r>
          <a:endParaRPr lang="en-US" sz="2400" kern="1200" dirty="0"/>
        </a:p>
      </dsp:txBody>
      <dsp:txXfrm>
        <a:off x="3775240" y="676951"/>
        <a:ext cx="1043555" cy="521723"/>
      </dsp:txXfrm>
    </dsp:sp>
    <dsp:sp modelId="{1E292D5B-55DD-4488-972E-491EC8D95D7B}">
      <dsp:nvSpPr>
        <dsp:cNvPr id="0" name=""/>
        <dsp:cNvSpPr/>
      </dsp:nvSpPr>
      <dsp:spPr>
        <a:xfrm>
          <a:off x="2842880" y="1074691"/>
          <a:ext cx="1869980" cy="18701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5B977-0B13-4B20-860E-B2D18D8FAFF7}">
      <dsp:nvSpPr>
        <dsp:cNvPr id="0" name=""/>
        <dsp:cNvSpPr/>
      </dsp:nvSpPr>
      <dsp:spPr>
        <a:xfrm>
          <a:off x="3253638" y="1753626"/>
          <a:ext cx="1043555" cy="5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kern="1200" dirty="0">
              <a:solidFill>
                <a:srgbClr val="7030A0"/>
              </a:solidFill>
            </a:rPr>
            <a:t>برق</a:t>
          </a:r>
          <a:endParaRPr lang="en-US" sz="2400" kern="1200" dirty="0">
            <a:solidFill>
              <a:srgbClr val="7030A0"/>
            </a:solidFill>
          </a:endParaRPr>
        </a:p>
      </dsp:txBody>
      <dsp:txXfrm>
        <a:off x="3253638" y="1753626"/>
        <a:ext cx="1043555" cy="521723"/>
      </dsp:txXfrm>
    </dsp:sp>
    <dsp:sp modelId="{BFF8769C-99B1-427D-9569-16349872DE3D}">
      <dsp:nvSpPr>
        <dsp:cNvPr id="0" name=""/>
        <dsp:cNvSpPr/>
      </dsp:nvSpPr>
      <dsp:spPr>
        <a:xfrm>
          <a:off x="3362378" y="2153349"/>
          <a:ext cx="1869980" cy="187017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2C12C-C68E-4841-94BD-374D0CBC0D93}">
      <dsp:nvSpPr>
        <dsp:cNvPr id="0" name=""/>
        <dsp:cNvSpPr/>
      </dsp:nvSpPr>
      <dsp:spPr>
        <a:xfrm>
          <a:off x="3384371" y="2896095"/>
          <a:ext cx="1338682" cy="5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kern="1200" dirty="0">
              <a:solidFill>
                <a:srgbClr val="00B050"/>
              </a:solidFill>
              <a:cs typeface="B Koodak" panose="00000700000000000000" pitchFamily="2" charset="-78"/>
            </a:rPr>
            <a:t>اطلاعات</a:t>
          </a:r>
          <a:r>
            <a:rPr lang="fa-IR" sz="2400" kern="1200" dirty="0">
              <a:cs typeface="B Koodak" panose="00000700000000000000" pitchFamily="2" charset="-78"/>
            </a:rPr>
            <a:t> </a:t>
          </a:r>
          <a:endParaRPr lang="en-US" sz="2400" kern="1200" dirty="0">
            <a:cs typeface="B Koodak" panose="00000700000000000000" pitchFamily="2" charset="-78"/>
          </a:endParaRPr>
        </a:p>
      </dsp:txBody>
      <dsp:txXfrm>
        <a:off x="3384371" y="2896095"/>
        <a:ext cx="1338682" cy="521723"/>
      </dsp:txXfrm>
    </dsp:sp>
    <dsp:sp modelId="{52A943B5-E44C-41BF-8DFA-637CBAEE6E58}">
      <dsp:nvSpPr>
        <dsp:cNvPr id="0" name=""/>
        <dsp:cNvSpPr/>
      </dsp:nvSpPr>
      <dsp:spPr>
        <a:xfrm>
          <a:off x="2976175" y="3352024"/>
          <a:ext cx="1606548" cy="160732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E3FFB-BE54-422F-8E55-3FCE5210DBA0}">
      <dsp:nvSpPr>
        <dsp:cNvPr id="0" name=""/>
        <dsp:cNvSpPr/>
      </dsp:nvSpPr>
      <dsp:spPr>
        <a:xfrm>
          <a:off x="3253638" y="3906975"/>
          <a:ext cx="1043555" cy="5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kern="1200" dirty="0">
              <a:solidFill>
                <a:srgbClr val="FF0000"/>
              </a:solidFill>
              <a:cs typeface="B Koodak" panose="00000700000000000000" pitchFamily="2" charset="-78"/>
            </a:rPr>
            <a:t>سایبر</a:t>
          </a:r>
          <a:endParaRPr lang="en-US" sz="2400" kern="1200" dirty="0">
            <a:solidFill>
              <a:srgbClr val="FF0000"/>
            </a:solidFill>
            <a:cs typeface="B Koodak" panose="00000700000000000000" pitchFamily="2" charset="-78"/>
          </a:endParaRPr>
        </a:p>
      </dsp:txBody>
      <dsp:txXfrm>
        <a:off x="3253638" y="3906975"/>
        <a:ext cx="1043555" cy="5217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5D0AC-2955-49E7-98B4-435EA0166EDD}">
      <dsp:nvSpPr>
        <dsp:cNvPr id="0" name=""/>
        <dsp:cNvSpPr/>
      </dsp:nvSpPr>
      <dsp:spPr>
        <a:xfrm>
          <a:off x="1204095" y="666621"/>
          <a:ext cx="3747014" cy="3747014"/>
        </a:xfrm>
        <a:prstGeom prst="blockArc">
          <a:avLst>
            <a:gd name="adj1" fmla="val 12524295"/>
            <a:gd name="adj2" fmla="val 16144424"/>
            <a:gd name="adj3" fmla="val 4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0F48F-F405-4265-80EC-7A18F2459EF1}">
      <dsp:nvSpPr>
        <dsp:cNvPr id="0" name=""/>
        <dsp:cNvSpPr/>
      </dsp:nvSpPr>
      <dsp:spPr>
        <a:xfrm>
          <a:off x="1189322" y="693041"/>
          <a:ext cx="3747014" cy="3747014"/>
        </a:xfrm>
        <a:prstGeom prst="blockArc">
          <a:avLst>
            <a:gd name="adj1" fmla="val 9056487"/>
            <a:gd name="adj2" fmla="val 12581120"/>
            <a:gd name="adj3" fmla="val 4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34443-EE75-4025-908C-FCEACC6409CC}">
      <dsp:nvSpPr>
        <dsp:cNvPr id="0" name=""/>
        <dsp:cNvSpPr/>
      </dsp:nvSpPr>
      <dsp:spPr>
        <a:xfrm>
          <a:off x="1174492" y="666860"/>
          <a:ext cx="3747014" cy="3747014"/>
        </a:xfrm>
        <a:prstGeom prst="blockArc">
          <a:avLst>
            <a:gd name="adj1" fmla="val 5400000"/>
            <a:gd name="adj2" fmla="val 9000000"/>
            <a:gd name="adj3" fmla="val 4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C0DBF-17F0-433D-8D4D-9C73BE7F80A8}">
      <dsp:nvSpPr>
        <dsp:cNvPr id="0" name=""/>
        <dsp:cNvSpPr/>
      </dsp:nvSpPr>
      <dsp:spPr>
        <a:xfrm>
          <a:off x="1174492" y="666860"/>
          <a:ext cx="3747014" cy="3747014"/>
        </a:xfrm>
        <a:prstGeom prst="blockArc">
          <a:avLst>
            <a:gd name="adj1" fmla="val 1800000"/>
            <a:gd name="adj2" fmla="val 5400000"/>
            <a:gd name="adj3" fmla="val 4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1D8E3-0FBA-435A-A180-1E8722293D04}">
      <dsp:nvSpPr>
        <dsp:cNvPr id="0" name=""/>
        <dsp:cNvSpPr/>
      </dsp:nvSpPr>
      <dsp:spPr>
        <a:xfrm>
          <a:off x="1431667" y="322351"/>
          <a:ext cx="3747014" cy="3747014"/>
        </a:xfrm>
        <a:prstGeom prst="blockArc">
          <a:avLst>
            <a:gd name="adj1" fmla="val 20578417"/>
            <a:gd name="adj2" fmla="val 2608949"/>
            <a:gd name="adj3" fmla="val 4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66288-D72C-4324-9259-C5E2F0F04C93}">
      <dsp:nvSpPr>
        <dsp:cNvPr id="0" name=""/>
        <dsp:cNvSpPr/>
      </dsp:nvSpPr>
      <dsp:spPr>
        <a:xfrm>
          <a:off x="1555733" y="626735"/>
          <a:ext cx="3747014" cy="3747014"/>
        </a:xfrm>
        <a:prstGeom prst="blockArc">
          <a:avLst>
            <a:gd name="adj1" fmla="val 15479017"/>
            <a:gd name="adj2" fmla="val 19960517"/>
            <a:gd name="adj3" fmla="val 45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A537F-3F03-4911-9DA5-DECAAEE45ECE}">
      <dsp:nvSpPr>
        <dsp:cNvPr id="0" name=""/>
        <dsp:cNvSpPr/>
      </dsp:nvSpPr>
      <dsp:spPr>
        <a:xfrm>
          <a:off x="2208609" y="1700977"/>
          <a:ext cx="1678781" cy="16787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1" kern="1200" dirty="0">
              <a:cs typeface="B Nazanin" panose="00000400000000000000" pitchFamily="2" charset="-78"/>
            </a:rPr>
            <a:t>فضای اطلاعات/ آگاهی</a:t>
          </a:r>
        </a:p>
      </dsp:txBody>
      <dsp:txXfrm>
        <a:off x="2454461" y="1946829"/>
        <a:ext cx="1187077" cy="1187077"/>
      </dsp:txXfrm>
    </dsp:sp>
    <dsp:sp modelId="{5FFD90DA-5406-4C48-A2E9-28E6AF58B5B5}">
      <dsp:nvSpPr>
        <dsp:cNvPr id="0" name=""/>
        <dsp:cNvSpPr/>
      </dsp:nvSpPr>
      <dsp:spPr>
        <a:xfrm>
          <a:off x="2460426" y="121592"/>
          <a:ext cx="1175146" cy="1175146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solidFill>
                <a:srgbClr val="FF0000"/>
              </a:solidFill>
              <a:cs typeface="B Nazanin" panose="00000400000000000000" pitchFamily="2" charset="-78"/>
            </a:rPr>
            <a:t>حسگر</a:t>
          </a:r>
        </a:p>
      </dsp:txBody>
      <dsp:txXfrm>
        <a:off x="2632522" y="293688"/>
        <a:ext cx="830954" cy="830954"/>
      </dsp:txXfrm>
    </dsp:sp>
    <dsp:sp modelId="{3E907E3B-97F2-4C2F-9F61-0ACC27AF186E}">
      <dsp:nvSpPr>
        <dsp:cNvPr id="0" name=""/>
        <dsp:cNvSpPr/>
      </dsp:nvSpPr>
      <dsp:spPr>
        <a:xfrm>
          <a:off x="4255893" y="1287321"/>
          <a:ext cx="1600444" cy="744678"/>
        </a:xfrm>
        <a:prstGeom prst="ellipse">
          <a:avLst/>
        </a:prstGeom>
        <a:solidFill>
          <a:schemeClr val="bg1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solidFill>
                <a:schemeClr val="tx1"/>
              </a:solidFill>
              <a:cs typeface="B Nazanin" panose="00000400000000000000" pitchFamily="2" charset="-78"/>
            </a:rPr>
            <a:t>تعامل</a:t>
          </a:r>
        </a:p>
      </dsp:txBody>
      <dsp:txXfrm>
        <a:off x="4490273" y="1396377"/>
        <a:ext cx="1131684" cy="526566"/>
      </dsp:txXfrm>
    </dsp:sp>
    <dsp:sp modelId="{31D80633-63BC-445F-AAA6-F4AFD15F6D73}">
      <dsp:nvSpPr>
        <dsp:cNvPr id="0" name=""/>
        <dsp:cNvSpPr/>
      </dsp:nvSpPr>
      <dsp:spPr>
        <a:xfrm>
          <a:off x="4046293" y="2868395"/>
          <a:ext cx="1175146" cy="1175146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solidFill>
                <a:srgbClr val="FF0000"/>
              </a:solidFill>
              <a:cs typeface="B Nazanin" panose="00000400000000000000" pitchFamily="2" charset="-78"/>
            </a:rPr>
            <a:t>عملگر</a:t>
          </a:r>
        </a:p>
      </dsp:txBody>
      <dsp:txXfrm>
        <a:off x="4218389" y="3040491"/>
        <a:ext cx="830954" cy="830954"/>
      </dsp:txXfrm>
    </dsp:sp>
    <dsp:sp modelId="{1CCE9FFB-52B9-4D60-AB6B-2C28A034C6DA}">
      <dsp:nvSpPr>
        <dsp:cNvPr id="0" name=""/>
        <dsp:cNvSpPr/>
      </dsp:nvSpPr>
      <dsp:spPr>
        <a:xfrm>
          <a:off x="2247777" y="4024419"/>
          <a:ext cx="1600444" cy="694300"/>
        </a:xfrm>
        <a:prstGeom prst="ellipse">
          <a:avLst/>
        </a:prstGeom>
        <a:solidFill>
          <a:prstClr val="white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solidFill>
                <a:prstClr val="black"/>
              </a:solidFill>
              <a:latin typeface="Calibri"/>
              <a:ea typeface="+mn-ea"/>
              <a:cs typeface="B Nazanin" panose="00000400000000000000" pitchFamily="2" charset="-78"/>
            </a:rPr>
            <a:t>حکمروایی (کنترل)</a:t>
          </a:r>
        </a:p>
      </dsp:txBody>
      <dsp:txXfrm>
        <a:off x="2482157" y="4126097"/>
        <a:ext cx="1131684" cy="490944"/>
      </dsp:txXfrm>
    </dsp:sp>
    <dsp:sp modelId="{BDC3D755-8407-4C5D-A103-95671909E4A0}">
      <dsp:nvSpPr>
        <dsp:cNvPr id="0" name=""/>
        <dsp:cNvSpPr/>
      </dsp:nvSpPr>
      <dsp:spPr>
        <a:xfrm>
          <a:off x="874559" y="2868395"/>
          <a:ext cx="1175146" cy="1175146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600" kern="1200" dirty="0">
              <a:solidFill>
                <a:srgbClr val="FF0000"/>
              </a:solidFill>
              <a:cs typeface="B Nazanin" panose="00000400000000000000" pitchFamily="2" charset="-78"/>
            </a:rPr>
            <a:t>سیستم‌های</a:t>
          </a:r>
          <a:r>
            <a:rPr lang="fa-IR" sz="2000" kern="1200" dirty="0">
              <a:solidFill>
                <a:srgbClr val="FF0000"/>
              </a:solidFill>
              <a:cs typeface="B Nazanin" panose="00000400000000000000" pitchFamily="2" charset="-78"/>
            </a:rPr>
            <a:t> فیزیکی/ نهفته</a:t>
          </a:r>
        </a:p>
      </dsp:txBody>
      <dsp:txXfrm>
        <a:off x="1046655" y="3040491"/>
        <a:ext cx="830954" cy="830954"/>
      </dsp:txXfrm>
    </dsp:sp>
    <dsp:sp modelId="{7E52AD89-F73D-46F4-9BFB-CCBF67509661}">
      <dsp:nvSpPr>
        <dsp:cNvPr id="0" name=""/>
        <dsp:cNvSpPr/>
      </dsp:nvSpPr>
      <dsp:spPr>
        <a:xfrm>
          <a:off x="671736" y="1311145"/>
          <a:ext cx="1600444" cy="697050"/>
        </a:xfrm>
        <a:prstGeom prst="ellipse">
          <a:avLst/>
        </a:prstGeom>
        <a:solidFill>
          <a:prstClr val="white"/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kern="1200" dirty="0">
              <a:solidFill>
                <a:prstClr val="black"/>
              </a:solidFill>
              <a:latin typeface="Calibri"/>
              <a:ea typeface="+mn-ea"/>
              <a:cs typeface="B Nazanin" panose="00000400000000000000" pitchFamily="2" charset="-78"/>
            </a:rPr>
            <a:t>رایانش</a:t>
          </a:r>
        </a:p>
      </dsp:txBody>
      <dsp:txXfrm>
        <a:off x="906116" y="1413226"/>
        <a:ext cx="1131684" cy="4928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64579-F6EB-450E-8AB5-32FD90707114}">
      <dsp:nvSpPr>
        <dsp:cNvPr id="0" name=""/>
        <dsp:cNvSpPr/>
      </dsp:nvSpPr>
      <dsp:spPr>
        <a:xfrm>
          <a:off x="3293932" y="0"/>
          <a:ext cx="1869980" cy="187017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5998A-B90B-4DB3-9AED-8CF51D60AFAF}">
      <dsp:nvSpPr>
        <dsp:cNvPr id="0" name=""/>
        <dsp:cNvSpPr/>
      </dsp:nvSpPr>
      <dsp:spPr>
        <a:xfrm>
          <a:off x="3706794" y="676951"/>
          <a:ext cx="1043555" cy="5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700" kern="1200" dirty="0">
              <a:cs typeface="B Nazanin" panose="00000400000000000000" pitchFamily="2" charset="-78"/>
            </a:rPr>
            <a:t>شجاعت</a:t>
          </a:r>
          <a:endParaRPr lang="en-US" sz="2700" kern="1200" dirty="0">
            <a:cs typeface="B Nazanin" panose="00000400000000000000" pitchFamily="2" charset="-78"/>
          </a:endParaRPr>
        </a:p>
      </dsp:txBody>
      <dsp:txXfrm>
        <a:off x="3706794" y="676951"/>
        <a:ext cx="1043555" cy="521723"/>
      </dsp:txXfrm>
    </dsp:sp>
    <dsp:sp modelId="{1E292D5B-55DD-4488-972E-491EC8D95D7B}">
      <dsp:nvSpPr>
        <dsp:cNvPr id="0" name=""/>
        <dsp:cNvSpPr/>
      </dsp:nvSpPr>
      <dsp:spPr>
        <a:xfrm>
          <a:off x="2774435" y="1074691"/>
          <a:ext cx="1869980" cy="187017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5B977-0B13-4B20-860E-B2D18D8FAFF7}">
      <dsp:nvSpPr>
        <dsp:cNvPr id="0" name=""/>
        <dsp:cNvSpPr/>
      </dsp:nvSpPr>
      <dsp:spPr>
        <a:xfrm>
          <a:off x="3185192" y="1753626"/>
          <a:ext cx="1043555" cy="5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700" kern="1200" dirty="0">
              <a:solidFill>
                <a:srgbClr val="7030A0"/>
              </a:solidFill>
              <a:cs typeface="B Nazanin" panose="00000400000000000000" pitchFamily="2" charset="-78"/>
            </a:rPr>
            <a:t>صنعت</a:t>
          </a:r>
          <a:endParaRPr lang="en-US" sz="2700" kern="1200" dirty="0">
            <a:solidFill>
              <a:srgbClr val="7030A0"/>
            </a:solidFill>
            <a:cs typeface="B Nazanin" panose="00000400000000000000" pitchFamily="2" charset="-78"/>
          </a:endParaRPr>
        </a:p>
      </dsp:txBody>
      <dsp:txXfrm>
        <a:off x="3185192" y="1753626"/>
        <a:ext cx="1043555" cy="521723"/>
      </dsp:txXfrm>
    </dsp:sp>
    <dsp:sp modelId="{BFF8769C-99B1-427D-9569-16349872DE3D}">
      <dsp:nvSpPr>
        <dsp:cNvPr id="0" name=""/>
        <dsp:cNvSpPr/>
      </dsp:nvSpPr>
      <dsp:spPr>
        <a:xfrm>
          <a:off x="3293932" y="2153349"/>
          <a:ext cx="1869980" cy="1870170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2C12C-C68E-4841-94BD-374D0CBC0D93}">
      <dsp:nvSpPr>
        <dsp:cNvPr id="0" name=""/>
        <dsp:cNvSpPr/>
      </dsp:nvSpPr>
      <dsp:spPr>
        <a:xfrm>
          <a:off x="2913035" y="2896095"/>
          <a:ext cx="2144464" cy="521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700" kern="1200" dirty="0">
              <a:solidFill>
                <a:srgbClr val="00B050"/>
              </a:solidFill>
              <a:cs typeface="B Nazanin" panose="00000400000000000000" pitchFamily="2" charset="-78"/>
            </a:rPr>
            <a:t>اطلاعات</a:t>
          </a:r>
          <a:endParaRPr lang="en-US" sz="2700" kern="1200" dirty="0">
            <a:cs typeface="B Nazanin" panose="00000400000000000000" pitchFamily="2" charset="-78"/>
          </a:endParaRPr>
        </a:p>
      </dsp:txBody>
      <dsp:txXfrm>
        <a:off x="2913035" y="2896095"/>
        <a:ext cx="2144464" cy="521723"/>
      </dsp:txXfrm>
    </dsp:sp>
    <dsp:sp modelId="{52A943B5-E44C-41BF-8DFA-637CBAEE6E58}">
      <dsp:nvSpPr>
        <dsp:cNvPr id="0" name=""/>
        <dsp:cNvSpPr/>
      </dsp:nvSpPr>
      <dsp:spPr>
        <a:xfrm>
          <a:off x="2907729" y="3352024"/>
          <a:ext cx="1606548" cy="1607325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E3FFB-BE54-422F-8E55-3FCE5210DBA0}">
      <dsp:nvSpPr>
        <dsp:cNvPr id="0" name=""/>
        <dsp:cNvSpPr/>
      </dsp:nvSpPr>
      <dsp:spPr>
        <a:xfrm>
          <a:off x="3185192" y="3711384"/>
          <a:ext cx="1043555" cy="912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kern="1200" dirty="0">
              <a:solidFill>
                <a:srgbClr val="FF0000"/>
              </a:solidFill>
              <a:cs typeface="B Nazanin" panose="00000400000000000000" pitchFamily="2" charset="-78"/>
            </a:rPr>
            <a:t>سایبر </a:t>
          </a:r>
        </a:p>
      </dsp:txBody>
      <dsp:txXfrm>
        <a:off x="3185192" y="3711384"/>
        <a:ext cx="1043555" cy="912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D269A-73A1-469D-902E-DFF09E2C2E58}">
      <dsp:nvSpPr>
        <dsp:cNvPr id="0" name=""/>
        <dsp:cNvSpPr/>
      </dsp:nvSpPr>
      <dsp:spPr>
        <a:xfrm>
          <a:off x="853556" y="0"/>
          <a:ext cx="3816424" cy="381642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076BB-E68B-4064-B205-3C5A45615C55}">
      <dsp:nvSpPr>
        <dsp:cNvPr id="0" name=""/>
        <dsp:cNvSpPr/>
      </dsp:nvSpPr>
      <dsp:spPr>
        <a:xfrm>
          <a:off x="2761768" y="383692"/>
          <a:ext cx="2480675" cy="90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Koodak" panose="00000700000000000000" pitchFamily="2" charset="-78"/>
            </a:rPr>
            <a:t>دفاع هوشیار</a:t>
          </a:r>
        </a:p>
      </dsp:txBody>
      <dsp:txXfrm>
        <a:off x="2805869" y="427793"/>
        <a:ext cx="2392473" cy="815217"/>
      </dsp:txXfrm>
    </dsp:sp>
    <dsp:sp modelId="{B2E39E7F-DDCB-4096-8853-FAA3299A49E7}">
      <dsp:nvSpPr>
        <dsp:cNvPr id="0" name=""/>
        <dsp:cNvSpPr/>
      </dsp:nvSpPr>
      <dsp:spPr>
        <a:xfrm>
          <a:off x="2761768" y="1400038"/>
          <a:ext cx="2480675" cy="90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000" b="0" kern="1200" dirty="0">
              <a:solidFill>
                <a:srgbClr val="FF0000"/>
              </a:solidFill>
              <a:cs typeface="B Koodak" panose="00000700000000000000" pitchFamily="2" charset="-78"/>
            </a:rPr>
            <a:t>دفاع هوشمند</a:t>
          </a:r>
          <a:endParaRPr lang="en-US" sz="2000" b="0" kern="1200" dirty="0">
            <a:solidFill>
              <a:srgbClr val="FF0000"/>
            </a:solidFill>
            <a:cs typeface="B Koodak" panose="00000700000000000000" pitchFamily="2" charset="-78"/>
          </a:endParaRPr>
        </a:p>
      </dsp:txBody>
      <dsp:txXfrm>
        <a:off x="2805869" y="1444139"/>
        <a:ext cx="2392473" cy="815217"/>
      </dsp:txXfrm>
    </dsp:sp>
    <dsp:sp modelId="{C75ABC36-403B-4E4B-B242-8962A48350ED}">
      <dsp:nvSpPr>
        <dsp:cNvPr id="0" name=""/>
        <dsp:cNvSpPr/>
      </dsp:nvSpPr>
      <dsp:spPr>
        <a:xfrm>
          <a:off x="2761768" y="2416385"/>
          <a:ext cx="2480675" cy="90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Koodak" panose="00000700000000000000" pitchFamily="2" charset="-78"/>
            </a:rPr>
            <a:t>هوشمندسازی سلاح و مهمات</a:t>
          </a:r>
          <a:endParaRPr lang="en-US" sz="1800" kern="1200" dirty="0">
            <a:cs typeface="B Koodak" panose="00000700000000000000" pitchFamily="2" charset="-78"/>
          </a:endParaRPr>
        </a:p>
      </dsp:txBody>
      <dsp:txXfrm>
        <a:off x="2805869" y="2460486"/>
        <a:ext cx="2392473" cy="81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D269A-73A1-469D-902E-DFF09E2C2E58}">
      <dsp:nvSpPr>
        <dsp:cNvPr id="0" name=""/>
        <dsp:cNvSpPr/>
      </dsp:nvSpPr>
      <dsp:spPr>
        <a:xfrm>
          <a:off x="853556" y="0"/>
          <a:ext cx="3816424" cy="381642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076BB-E68B-4064-B205-3C5A45615C55}">
      <dsp:nvSpPr>
        <dsp:cNvPr id="0" name=""/>
        <dsp:cNvSpPr/>
      </dsp:nvSpPr>
      <dsp:spPr>
        <a:xfrm>
          <a:off x="2761768" y="383692"/>
          <a:ext cx="2480675" cy="90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Koodak" panose="00000700000000000000" pitchFamily="2" charset="-78"/>
            </a:rPr>
            <a:t>تولید محتوی</a:t>
          </a:r>
        </a:p>
      </dsp:txBody>
      <dsp:txXfrm>
        <a:off x="2805869" y="427793"/>
        <a:ext cx="2392473" cy="815217"/>
      </dsp:txXfrm>
    </dsp:sp>
    <dsp:sp modelId="{B2E39E7F-DDCB-4096-8853-FAA3299A49E7}">
      <dsp:nvSpPr>
        <dsp:cNvPr id="0" name=""/>
        <dsp:cNvSpPr/>
      </dsp:nvSpPr>
      <dsp:spPr>
        <a:xfrm>
          <a:off x="2761768" y="1400038"/>
          <a:ext cx="2480675" cy="90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Koodak" panose="00000700000000000000" pitchFamily="2" charset="-78"/>
            </a:rPr>
            <a:t>سکو (پلتفرم)</a:t>
          </a:r>
          <a:endParaRPr lang="en-US" sz="1800" kern="1200" dirty="0">
            <a:cs typeface="B Koodak" panose="00000700000000000000" pitchFamily="2" charset="-78"/>
          </a:endParaRPr>
        </a:p>
      </dsp:txBody>
      <dsp:txXfrm>
        <a:off x="2805869" y="1444139"/>
        <a:ext cx="2392473" cy="815217"/>
      </dsp:txXfrm>
    </dsp:sp>
    <dsp:sp modelId="{C75ABC36-403B-4E4B-B242-8962A48350ED}">
      <dsp:nvSpPr>
        <dsp:cNvPr id="0" name=""/>
        <dsp:cNvSpPr/>
      </dsp:nvSpPr>
      <dsp:spPr>
        <a:xfrm>
          <a:off x="2761768" y="2416385"/>
          <a:ext cx="2480675" cy="90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Koodak" panose="00000700000000000000" pitchFamily="2" charset="-78"/>
            </a:rPr>
            <a:t>زیرساخت رایانشی</a:t>
          </a:r>
          <a:endParaRPr lang="en-US" sz="1800" kern="1200" dirty="0">
            <a:cs typeface="B Koodak" panose="00000700000000000000" pitchFamily="2" charset="-78"/>
          </a:endParaRPr>
        </a:p>
      </dsp:txBody>
      <dsp:txXfrm>
        <a:off x="2805869" y="2460486"/>
        <a:ext cx="2392473" cy="8152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422EE-F1C3-4CC0-B3AF-65ABBCD88205}">
      <dsp:nvSpPr>
        <dsp:cNvPr id="0" name=""/>
        <dsp:cNvSpPr/>
      </dsp:nvSpPr>
      <dsp:spPr>
        <a:xfrm>
          <a:off x="2158271" y="1042146"/>
          <a:ext cx="2596225" cy="259622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4900" kern="1200" dirty="0">
              <a:cs typeface="B Nazanin" panose="00000400000000000000" pitchFamily="2" charset="-78"/>
            </a:rPr>
            <a:t>گونه های مهم</a:t>
          </a:r>
          <a:endParaRPr lang="en-US" sz="4900" kern="1200" dirty="0">
            <a:cs typeface="B Nazanin" panose="00000400000000000000" pitchFamily="2" charset="-78"/>
          </a:endParaRPr>
        </a:p>
      </dsp:txBody>
      <dsp:txXfrm>
        <a:off x="2538479" y="1422354"/>
        <a:ext cx="1835809" cy="1835809"/>
      </dsp:txXfrm>
    </dsp:sp>
    <dsp:sp modelId="{9B6F23A4-0967-4922-B0C9-A722E118D4DA}">
      <dsp:nvSpPr>
        <dsp:cNvPr id="0" name=""/>
        <dsp:cNvSpPr/>
      </dsp:nvSpPr>
      <dsp:spPr>
        <a:xfrm>
          <a:off x="2807327" y="463"/>
          <a:ext cx="1298112" cy="1298112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هوش مصنوعی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2997431" y="190567"/>
        <a:ext cx="917904" cy="917904"/>
      </dsp:txXfrm>
    </dsp:sp>
    <dsp:sp modelId="{9A2F868F-6790-40EA-8A5C-61634D0734A3}">
      <dsp:nvSpPr>
        <dsp:cNvPr id="0" name=""/>
        <dsp:cNvSpPr/>
      </dsp:nvSpPr>
      <dsp:spPr>
        <a:xfrm>
          <a:off x="3801119" y="323365"/>
          <a:ext cx="1298112" cy="1298112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اینترنت اشیاء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3991223" y="513469"/>
        <a:ext cx="917904" cy="917904"/>
      </dsp:txXfrm>
    </dsp:sp>
    <dsp:sp modelId="{DA3FA8F1-8346-483B-A8D1-A39C5629D913}">
      <dsp:nvSpPr>
        <dsp:cNvPr id="0" name=""/>
        <dsp:cNvSpPr/>
      </dsp:nvSpPr>
      <dsp:spPr>
        <a:xfrm>
          <a:off x="4415316" y="1168735"/>
          <a:ext cx="1298112" cy="1298112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فیزیکی-سایبری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4605420" y="1358839"/>
        <a:ext cx="917904" cy="917904"/>
      </dsp:txXfrm>
    </dsp:sp>
    <dsp:sp modelId="{CDB80DF3-698A-4DB3-96B1-0661E86857D8}">
      <dsp:nvSpPr>
        <dsp:cNvPr id="0" name=""/>
        <dsp:cNvSpPr/>
      </dsp:nvSpPr>
      <dsp:spPr>
        <a:xfrm>
          <a:off x="4415316" y="2213670"/>
          <a:ext cx="1298112" cy="1298112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همزاد دیجیتالی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4605420" y="2403774"/>
        <a:ext cx="917904" cy="917904"/>
      </dsp:txXfrm>
    </dsp:sp>
    <dsp:sp modelId="{B62DDA3D-E0BA-4E2A-B9F1-AEEF63AD799D}">
      <dsp:nvSpPr>
        <dsp:cNvPr id="0" name=""/>
        <dsp:cNvSpPr/>
      </dsp:nvSpPr>
      <dsp:spPr>
        <a:xfrm>
          <a:off x="3801119" y="3059040"/>
          <a:ext cx="1298112" cy="12981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زنجیره بلوکی</a:t>
          </a:r>
        </a:p>
      </dsp:txBody>
      <dsp:txXfrm>
        <a:off x="3991223" y="3249144"/>
        <a:ext cx="917904" cy="917904"/>
      </dsp:txXfrm>
    </dsp:sp>
    <dsp:sp modelId="{6D287BF1-0936-4935-B2A6-0C6AB0A5B459}">
      <dsp:nvSpPr>
        <dsp:cNvPr id="0" name=""/>
        <dsp:cNvSpPr/>
      </dsp:nvSpPr>
      <dsp:spPr>
        <a:xfrm>
          <a:off x="2807327" y="3381942"/>
          <a:ext cx="1298112" cy="1298112"/>
        </a:xfrm>
        <a:prstGeom prst="ellipse">
          <a:avLst/>
        </a:prstGeom>
        <a:solidFill>
          <a:srgbClr val="FFC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کلان داده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2997431" y="3572046"/>
        <a:ext cx="917904" cy="917904"/>
      </dsp:txXfrm>
    </dsp:sp>
    <dsp:sp modelId="{F7C61650-4115-4022-A31F-4EE85724DAAC}">
      <dsp:nvSpPr>
        <dsp:cNvPr id="0" name=""/>
        <dsp:cNvSpPr/>
      </dsp:nvSpPr>
      <dsp:spPr>
        <a:xfrm>
          <a:off x="1813535" y="3059040"/>
          <a:ext cx="1298112" cy="12981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چاپگر سه بعدی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2003639" y="3249144"/>
        <a:ext cx="917904" cy="917904"/>
      </dsp:txXfrm>
    </dsp:sp>
    <dsp:sp modelId="{78DE0455-9D35-496C-9DCA-99CB62C7EB28}">
      <dsp:nvSpPr>
        <dsp:cNvPr id="0" name=""/>
        <dsp:cNvSpPr/>
      </dsp:nvSpPr>
      <dsp:spPr>
        <a:xfrm>
          <a:off x="1217067" y="2135940"/>
          <a:ext cx="1298112" cy="12981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روبوتیک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1407171" y="2326044"/>
        <a:ext cx="917904" cy="917904"/>
      </dsp:txXfrm>
    </dsp:sp>
    <dsp:sp modelId="{CB16EA12-DD3A-4B90-827F-A22196363733}">
      <dsp:nvSpPr>
        <dsp:cNvPr id="0" name=""/>
        <dsp:cNvSpPr/>
      </dsp:nvSpPr>
      <dsp:spPr>
        <a:xfrm>
          <a:off x="1199338" y="1168735"/>
          <a:ext cx="1298112" cy="1298112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رایانش ابری/لبه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1389442" y="1358839"/>
        <a:ext cx="917904" cy="917904"/>
      </dsp:txXfrm>
    </dsp:sp>
    <dsp:sp modelId="{240E064D-85EE-4986-8311-C312B51EEE6F}">
      <dsp:nvSpPr>
        <dsp:cNvPr id="0" name=""/>
        <dsp:cNvSpPr/>
      </dsp:nvSpPr>
      <dsp:spPr>
        <a:xfrm>
          <a:off x="1813535" y="323365"/>
          <a:ext cx="1298112" cy="1298112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500" kern="1200" dirty="0">
              <a:cs typeface="B Nazanin" panose="00000400000000000000" pitchFamily="2" charset="-78"/>
            </a:rPr>
            <a:t>واقعیت مجازی/افزودنی</a:t>
          </a:r>
          <a:endParaRPr lang="en-US" sz="1500" kern="1200" dirty="0">
            <a:cs typeface="B Nazanin" panose="00000400000000000000" pitchFamily="2" charset="-78"/>
          </a:endParaRPr>
        </a:p>
      </dsp:txBody>
      <dsp:txXfrm>
        <a:off x="2003639" y="513469"/>
        <a:ext cx="917904" cy="917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D269A-73A1-469D-902E-DFF09E2C2E58}">
      <dsp:nvSpPr>
        <dsp:cNvPr id="0" name=""/>
        <dsp:cNvSpPr/>
      </dsp:nvSpPr>
      <dsp:spPr>
        <a:xfrm>
          <a:off x="853556" y="0"/>
          <a:ext cx="3816424" cy="381642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076BB-E68B-4064-B205-3C5A45615C55}">
      <dsp:nvSpPr>
        <dsp:cNvPr id="0" name=""/>
        <dsp:cNvSpPr/>
      </dsp:nvSpPr>
      <dsp:spPr>
        <a:xfrm>
          <a:off x="2761768" y="383692"/>
          <a:ext cx="2480675" cy="90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Koodak" panose="00000700000000000000" pitchFamily="2" charset="-78"/>
            </a:rPr>
            <a:t>راهبرد</a:t>
          </a:r>
        </a:p>
      </dsp:txBody>
      <dsp:txXfrm>
        <a:off x="2805869" y="427793"/>
        <a:ext cx="2392473" cy="815217"/>
      </dsp:txXfrm>
    </dsp:sp>
    <dsp:sp modelId="{B2E39E7F-DDCB-4096-8853-FAA3299A49E7}">
      <dsp:nvSpPr>
        <dsp:cNvPr id="0" name=""/>
        <dsp:cNvSpPr/>
      </dsp:nvSpPr>
      <dsp:spPr>
        <a:xfrm>
          <a:off x="2761768" y="1400038"/>
          <a:ext cx="2480675" cy="90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solidFill>
                <a:srgbClr val="FF0000"/>
              </a:solidFill>
              <a:cs typeface="B Koodak" panose="00000700000000000000" pitchFamily="2" charset="-78"/>
            </a:rPr>
            <a:t>عملیات</a:t>
          </a:r>
        </a:p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Koodak" panose="00000700000000000000" pitchFamily="2" charset="-78"/>
            </a:rPr>
            <a:t>(قابلیت)</a:t>
          </a:r>
          <a:endParaRPr lang="en-US" sz="1800" kern="1200" dirty="0">
            <a:cs typeface="B Koodak" panose="00000700000000000000" pitchFamily="2" charset="-78"/>
          </a:endParaRPr>
        </a:p>
      </dsp:txBody>
      <dsp:txXfrm>
        <a:off x="2805869" y="1444139"/>
        <a:ext cx="2392473" cy="815217"/>
      </dsp:txXfrm>
    </dsp:sp>
    <dsp:sp modelId="{C75ABC36-403B-4E4B-B242-8962A48350ED}">
      <dsp:nvSpPr>
        <dsp:cNvPr id="0" name=""/>
        <dsp:cNvSpPr/>
      </dsp:nvSpPr>
      <dsp:spPr>
        <a:xfrm>
          <a:off x="2761768" y="2416385"/>
          <a:ext cx="2480675" cy="903419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1800" kern="1200" dirty="0">
              <a:cs typeface="B Koodak" panose="00000700000000000000" pitchFamily="2" charset="-78"/>
            </a:rPr>
            <a:t>تاکتیک/ تکنیک</a:t>
          </a:r>
          <a:endParaRPr lang="en-US" sz="1800" kern="1200" dirty="0">
            <a:cs typeface="B Koodak" panose="00000700000000000000" pitchFamily="2" charset="-78"/>
          </a:endParaRPr>
        </a:p>
      </dsp:txBody>
      <dsp:txXfrm>
        <a:off x="2805869" y="2460486"/>
        <a:ext cx="2392473" cy="8152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26224-4C8C-4F91-B6E4-66B53E72D9D3}">
      <dsp:nvSpPr>
        <dsp:cNvPr id="0" name=""/>
        <dsp:cNvSpPr/>
      </dsp:nvSpPr>
      <dsp:spPr>
        <a:xfrm>
          <a:off x="5234932" y="-781382"/>
          <a:ext cx="6074290" cy="6074290"/>
        </a:xfrm>
        <a:prstGeom prst="blockArc">
          <a:avLst>
            <a:gd name="adj1" fmla="val 8100000"/>
            <a:gd name="adj2" fmla="val 13500000"/>
            <a:gd name="adj3" fmla="val 356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EE4A62-6999-4A17-931E-5A7D66D8FC4D}">
      <dsp:nvSpPr>
        <dsp:cNvPr id="0" name=""/>
        <dsp:cNvSpPr/>
      </dsp:nvSpPr>
      <dsp:spPr>
        <a:xfrm>
          <a:off x="60228" y="205093"/>
          <a:ext cx="5833878" cy="4100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325443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1" kern="120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کارایی</a:t>
          </a:r>
          <a:endParaRPr lang="en-US" sz="2800" b="1" kern="1200" dirty="0">
            <a:solidFill>
              <a:srgbClr val="000000"/>
            </a:solidFill>
          </a:endParaRPr>
        </a:p>
      </dsp:txBody>
      <dsp:txXfrm>
        <a:off x="60228" y="205093"/>
        <a:ext cx="5833878" cy="410007"/>
      </dsp:txXfrm>
    </dsp:sp>
    <dsp:sp modelId="{D369E7FE-D6EF-4A67-B028-BDE87CF43EBB}">
      <dsp:nvSpPr>
        <dsp:cNvPr id="0" name=""/>
        <dsp:cNvSpPr/>
      </dsp:nvSpPr>
      <dsp:spPr>
        <a:xfrm>
          <a:off x="5637852" y="153843"/>
          <a:ext cx="512509" cy="51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EFF34-8F7F-46E9-BD09-598A9936E0D0}">
      <dsp:nvSpPr>
        <dsp:cNvPr id="0" name=""/>
        <dsp:cNvSpPr/>
      </dsp:nvSpPr>
      <dsp:spPr>
        <a:xfrm>
          <a:off x="60228" y="820466"/>
          <a:ext cx="5462579" cy="4100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325443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1" kern="120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اطمینان پذیری(تحمل خطا)</a:t>
          </a:r>
          <a:endParaRPr lang="en-US" sz="2800" b="1" kern="1200" dirty="0">
            <a:solidFill>
              <a:srgbClr val="000000"/>
            </a:solidFill>
          </a:endParaRPr>
        </a:p>
      </dsp:txBody>
      <dsp:txXfrm>
        <a:off x="60228" y="820466"/>
        <a:ext cx="5462579" cy="410007"/>
      </dsp:txXfrm>
    </dsp:sp>
    <dsp:sp modelId="{E2D5C24E-1DFA-4378-A358-788F8D5DF9CF}">
      <dsp:nvSpPr>
        <dsp:cNvPr id="0" name=""/>
        <dsp:cNvSpPr/>
      </dsp:nvSpPr>
      <dsp:spPr>
        <a:xfrm>
          <a:off x="5266554" y="769215"/>
          <a:ext cx="512509" cy="51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C2494-F54B-4D46-9AA7-172EC7B0C37C}">
      <dsp:nvSpPr>
        <dsp:cNvPr id="0" name=""/>
        <dsp:cNvSpPr/>
      </dsp:nvSpPr>
      <dsp:spPr>
        <a:xfrm>
          <a:off x="60228" y="1435387"/>
          <a:ext cx="5259110" cy="4100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325443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1" kern="120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تاب آوری</a:t>
          </a:r>
          <a:endParaRPr lang="en-US" sz="2800" b="1" kern="1200" dirty="0">
            <a:solidFill>
              <a:srgbClr val="000000"/>
            </a:solidFill>
          </a:endParaRPr>
        </a:p>
      </dsp:txBody>
      <dsp:txXfrm>
        <a:off x="60228" y="1435387"/>
        <a:ext cx="5259110" cy="410007"/>
      </dsp:txXfrm>
    </dsp:sp>
    <dsp:sp modelId="{50534B0F-6B68-475D-8CDE-7F58E1F3D4E3}">
      <dsp:nvSpPr>
        <dsp:cNvPr id="0" name=""/>
        <dsp:cNvSpPr/>
      </dsp:nvSpPr>
      <dsp:spPr>
        <a:xfrm>
          <a:off x="5063084" y="1384136"/>
          <a:ext cx="512509" cy="51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612E6-91C1-4E7C-A9ED-9E065E5C929E}">
      <dsp:nvSpPr>
        <dsp:cNvPr id="0" name=""/>
        <dsp:cNvSpPr/>
      </dsp:nvSpPr>
      <dsp:spPr>
        <a:xfrm>
          <a:off x="60228" y="2050759"/>
          <a:ext cx="5194144" cy="4100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325443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1" kern="120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استقرار پذیری</a:t>
          </a:r>
          <a:endParaRPr lang="en-US" sz="2800" b="1" kern="1200" dirty="0">
            <a:solidFill>
              <a:srgbClr val="000000"/>
            </a:solidFill>
          </a:endParaRPr>
        </a:p>
      </dsp:txBody>
      <dsp:txXfrm>
        <a:off x="60228" y="2050759"/>
        <a:ext cx="5194144" cy="410007"/>
      </dsp:txXfrm>
    </dsp:sp>
    <dsp:sp modelId="{0A996876-8385-4BA5-86EB-6F240AE4F1CF}">
      <dsp:nvSpPr>
        <dsp:cNvPr id="0" name=""/>
        <dsp:cNvSpPr/>
      </dsp:nvSpPr>
      <dsp:spPr>
        <a:xfrm>
          <a:off x="4998118" y="1999508"/>
          <a:ext cx="512509" cy="51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9C674-041B-4528-A87E-04DB60350ECC}">
      <dsp:nvSpPr>
        <dsp:cNvPr id="0" name=""/>
        <dsp:cNvSpPr/>
      </dsp:nvSpPr>
      <dsp:spPr>
        <a:xfrm>
          <a:off x="60228" y="2666131"/>
          <a:ext cx="5259110" cy="4100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325443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1" kern="120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امنیت پذیری</a:t>
          </a:r>
          <a:endParaRPr lang="en-US" sz="2800" b="1" kern="1200" dirty="0">
            <a:solidFill>
              <a:srgbClr val="000000"/>
            </a:solidFill>
          </a:endParaRPr>
        </a:p>
      </dsp:txBody>
      <dsp:txXfrm>
        <a:off x="60228" y="2666131"/>
        <a:ext cx="5259110" cy="410007"/>
      </dsp:txXfrm>
    </dsp:sp>
    <dsp:sp modelId="{923BC29A-46F3-49C8-9D19-653E26CDFC69}">
      <dsp:nvSpPr>
        <dsp:cNvPr id="0" name=""/>
        <dsp:cNvSpPr/>
      </dsp:nvSpPr>
      <dsp:spPr>
        <a:xfrm>
          <a:off x="5063084" y="2614880"/>
          <a:ext cx="512509" cy="51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843F4-7696-4038-8A1D-F118E005B636}">
      <dsp:nvSpPr>
        <dsp:cNvPr id="0" name=""/>
        <dsp:cNvSpPr/>
      </dsp:nvSpPr>
      <dsp:spPr>
        <a:xfrm>
          <a:off x="60228" y="3281052"/>
          <a:ext cx="5462579" cy="4100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325443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1" kern="120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استفاده پذیری</a:t>
          </a:r>
          <a:endParaRPr lang="en-US" sz="2800" b="1" kern="1200" dirty="0">
            <a:solidFill>
              <a:srgbClr val="000000"/>
            </a:solidFill>
          </a:endParaRPr>
        </a:p>
      </dsp:txBody>
      <dsp:txXfrm>
        <a:off x="60228" y="3281052"/>
        <a:ext cx="5462579" cy="410007"/>
      </dsp:txXfrm>
    </dsp:sp>
    <dsp:sp modelId="{3C6D1295-269D-41E5-8BD9-692EFC9D6A46}">
      <dsp:nvSpPr>
        <dsp:cNvPr id="0" name=""/>
        <dsp:cNvSpPr/>
      </dsp:nvSpPr>
      <dsp:spPr>
        <a:xfrm>
          <a:off x="5266554" y="3229801"/>
          <a:ext cx="512509" cy="51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5FFC9-2A89-4F9D-B692-E7BFE4F64D55}">
      <dsp:nvSpPr>
        <dsp:cNvPr id="0" name=""/>
        <dsp:cNvSpPr/>
      </dsp:nvSpPr>
      <dsp:spPr>
        <a:xfrm>
          <a:off x="60228" y="3896424"/>
          <a:ext cx="5833878" cy="4100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325443" bIns="71120" numCol="1" spcCol="1270" anchor="ctr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800" b="1" kern="1200">
              <a:solidFill>
                <a:srgbClr val="000000"/>
              </a:solidFill>
              <a:effectLst/>
              <a:latin typeface="Times New Roman" panose="02020603050405020304" pitchFamily="18" charset="0"/>
              <a:ea typeface="PMingLiU" panose="02020500000000000000" pitchFamily="18" charset="-120"/>
              <a:cs typeface="B Nazanin" panose="00000400000000000000" pitchFamily="2" charset="-78"/>
            </a:rPr>
            <a:t>تطبیق پذیری</a:t>
          </a:r>
          <a:endParaRPr lang="en-US" sz="2800" b="1" kern="1200" dirty="0">
            <a:solidFill>
              <a:srgbClr val="000000"/>
            </a:solidFill>
          </a:endParaRPr>
        </a:p>
      </dsp:txBody>
      <dsp:txXfrm>
        <a:off x="60228" y="3896424"/>
        <a:ext cx="5833878" cy="410007"/>
      </dsp:txXfrm>
    </dsp:sp>
    <dsp:sp modelId="{4BA3A345-298C-4BB0-8503-7D6A8CE13792}">
      <dsp:nvSpPr>
        <dsp:cNvPr id="0" name=""/>
        <dsp:cNvSpPr/>
      </dsp:nvSpPr>
      <dsp:spPr>
        <a:xfrm>
          <a:off x="5637852" y="3845173"/>
          <a:ext cx="512509" cy="5125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FABE9-0927-4635-A058-00323199D6A1}">
      <dsp:nvSpPr>
        <dsp:cNvPr id="0" name=""/>
        <dsp:cNvSpPr/>
      </dsp:nvSpPr>
      <dsp:spPr>
        <a:xfrm rot="10800000">
          <a:off x="673571" y="80136"/>
          <a:ext cx="4150846" cy="4757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a-IR" sz="2400" kern="12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جستجو و نجات شهری</a:t>
          </a:r>
          <a:endParaRPr lang="en-US" sz="2400" kern="1200" dirty="0"/>
        </a:p>
      </dsp:txBody>
      <dsp:txXfrm rot="10800000">
        <a:off x="851989" y="139609"/>
        <a:ext cx="3972428" cy="356835"/>
      </dsp:txXfrm>
    </dsp:sp>
    <dsp:sp modelId="{6A072804-FD87-42AE-A1ED-E0C2411E445F}">
      <dsp:nvSpPr>
        <dsp:cNvPr id="0" name=""/>
        <dsp:cNvSpPr/>
      </dsp:nvSpPr>
      <dsp:spPr>
        <a:xfrm>
          <a:off x="4824418" y="121421"/>
          <a:ext cx="1420017" cy="3932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a-IR" sz="2400" b="1" kern="12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جهش</a:t>
          </a:r>
          <a:endParaRPr lang="en-US" sz="2400" kern="1200" dirty="0"/>
        </a:p>
      </dsp:txBody>
      <dsp:txXfrm>
        <a:off x="4843613" y="140616"/>
        <a:ext cx="1381627" cy="354822"/>
      </dsp:txXfrm>
    </dsp:sp>
    <dsp:sp modelId="{1B86A7DF-9530-48BF-A206-558CE62945BD}">
      <dsp:nvSpPr>
        <dsp:cNvPr id="0" name=""/>
        <dsp:cNvSpPr/>
      </dsp:nvSpPr>
      <dsp:spPr>
        <a:xfrm rot="10800000">
          <a:off x="673571" y="679321"/>
          <a:ext cx="4150846" cy="4757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a-IR" sz="2400" kern="12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حکمرانی مرزی یکپارچه دوغارون</a:t>
          </a:r>
        </a:p>
      </dsp:txBody>
      <dsp:txXfrm rot="10800000">
        <a:off x="851989" y="738794"/>
        <a:ext cx="3972428" cy="356835"/>
      </dsp:txXfrm>
    </dsp:sp>
    <dsp:sp modelId="{6000126B-D46A-4273-9B08-FB043BEB3C49}">
      <dsp:nvSpPr>
        <dsp:cNvPr id="0" name=""/>
        <dsp:cNvSpPr/>
      </dsp:nvSpPr>
      <dsp:spPr>
        <a:xfrm>
          <a:off x="4824418" y="720605"/>
          <a:ext cx="1420017" cy="3932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kern="12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حمید</a:t>
          </a:r>
        </a:p>
      </dsp:txBody>
      <dsp:txXfrm>
        <a:off x="4843613" y="739800"/>
        <a:ext cx="1381627" cy="3548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FABE9-0927-4635-A058-00323199D6A1}">
      <dsp:nvSpPr>
        <dsp:cNvPr id="0" name=""/>
        <dsp:cNvSpPr/>
      </dsp:nvSpPr>
      <dsp:spPr>
        <a:xfrm rot="10800000">
          <a:off x="673571" y="80136"/>
          <a:ext cx="4150846" cy="4757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a-IR" sz="2400" kern="12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 آماد و </a:t>
          </a:r>
          <a:r>
            <a:rPr lang="fa-IR" sz="2400" kern="1200" dirty="0" err="1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پش</a:t>
          </a:r>
          <a:endParaRPr lang="en-US" sz="2400" kern="1200" dirty="0"/>
        </a:p>
      </dsp:txBody>
      <dsp:txXfrm rot="10800000">
        <a:off x="851989" y="139609"/>
        <a:ext cx="3972428" cy="356835"/>
      </dsp:txXfrm>
    </dsp:sp>
    <dsp:sp modelId="{6A072804-FD87-42AE-A1ED-E0C2411E445F}">
      <dsp:nvSpPr>
        <dsp:cNvPr id="0" name=""/>
        <dsp:cNvSpPr/>
      </dsp:nvSpPr>
      <dsp:spPr>
        <a:xfrm>
          <a:off x="4824418" y="121421"/>
          <a:ext cx="1420017" cy="3932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fa-IR" sz="2400" b="1" kern="12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؟</a:t>
          </a:r>
          <a:endParaRPr lang="en-US" sz="2400" kern="1200" dirty="0"/>
        </a:p>
      </dsp:txBody>
      <dsp:txXfrm>
        <a:off x="4843613" y="140616"/>
        <a:ext cx="1381627" cy="354822"/>
      </dsp:txXfrm>
    </dsp:sp>
    <dsp:sp modelId="{1B86A7DF-9530-48BF-A206-558CE62945BD}">
      <dsp:nvSpPr>
        <dsp:cNvPr id="0" name=""/>
        <dsp:cNvSpPr/>
      </dsp:nvSpPr>
      <dsp:spPr>
        <a:xfrm rot="10800000">
          <a:off x="673571" y="679321"/>
          <a:ext cx="4150846" cy="47578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t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fa-IR" sz="2400" kern="12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بهداشت و درمان</a:t>
          </a:r>
        </a:p>
      </dsp:txBody>
      <dsp:txXfrm rot="10800000">
        <a:off x="851989" y="738794"/>
        <a:ext cx="3972428" cy="356835"/>
      </dsp:txXfrm>
    </dsp:sp>
    <dsp:sp modelId="{6000126B-D46A-4273-9B08-FB043BEB3C49}">
      <dsp:nvSpPr>
        <dsp:cNvPr id="0" name=""/>
        <dsp:cNvSpPr/>
      </dsp:nvSpPr>
      <dsp:spPr>
        <a:xfrm>
          <a:off x="4824418" y="720605"/>
          <a:ext cx="1420017" cy="3932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400" kern="12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rPr>
            <a:t>؟</a:t>
          </a:r>
        </a:p>
      </dsp:txBody>
      <dsp:txXfrm>
        <a:off x="4843613" y="739800"/>
        <a:ext cx="1381627" cy="354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88F54-684C-4F61-BB5C-F5DDDB3C82F5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15BA1-6FE4-4095-997D-5CF8DEF98C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46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93913D58-0972-CF34-793F-E72B7798C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BB4F283-DD9D-09E7-A5DB-37EB607C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en-US"/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0F43B69B-A39D-BD3D-E0A4-DFCEE6577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EBA6BF-F3CA-455C-910F-48E203375602}" type="slidenum">
              <a:rPr lang="ar-SA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82F16DA3-FA60-5A47-CD56-7E833E02E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8F02F308-A5DF-3760-C42B-C3B54B23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en-US"/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7FA98842-9430-56C7-9042-E3CD7D94A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4B8BB3-7E2C-4DD8-970C-BC3FD73BC32E}" type="slidenum">
              <a:rPr lang="ar-SA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097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183641AC-5D94-41D6-2E48-261D2CD2FA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DCF4D1B6-F88E-18A6-8512-6C4CA43A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en-US"/>
          </a:p>
        </p:txBody>
      </p:sp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8CB52D00-30EE-8DEC-F41D-32168791CB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EF02D7-4339-44C6-A2AB-1ACE43F79716}" type="slidenum">
              <a:rPr lang="ar-SA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93913D58-0972-CF34-793F-E72B7798C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BB4F283-DD9D-09E7-A5DB-37EB607C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en-US"/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0F43B69B-A39D-BD3D-E0A4-DFCEE6577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EBA6BF-F3CA-455C-910F-48E203375602}" type="slidenum">
              <a:rPr lang="ar-SA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48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93913D58-0972-CF34-793F-E72B7798C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9BB4F283-DD9D-09E7-A5DB-37EB607C1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en-US"/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0F43B69B-A39D-BD3D-E0A4-DFCEE6577A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EBA6BF-F3CA-455C-910F-48E203375602}" type="slidenum">
              <a:rPr lang="ar-SA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66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82F16DA3-FA60-5A47-CD56-7E833E02E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8F02F308-A5DF-3760-C42B-C3B54B231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en-US"/>
          </a:p>
        </p:txBody>
      </p:sp>
      <p:sp>
        <p:nvSpPr>
          <p:cNvPr id="29700" name="Slide Number Placeholder 1">
            <a:extLst>
              <a:ext uri="{FF2B5EF4-FFF2-40B4-BE49-F238E27FC236}">
                <a16:creationId xmlns:a16="http://schemas.microsoft.com/office/drawing/2014/main" id="{7FA98842-9430-56C7-9042-E3CD7D94AC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A4B8BB3-7E2C-4DD8-970C-BC3FD73BC32E}" type="slidenum">
              <a:rPr lang="ar-SA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37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30413-631F-44ED-8838-FB236882D5A5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AA0E3-0B4C-4435-8FF6-FFD8CFB47255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9221-CCC3-4B2B-B1A5-2286FAE48AFF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1633A-DD29-4CD7-86BB-ABDA30CD7B46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2069A-8AE9-4051-8856-DB41A9005605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67502-F32C-437B-BB11-C5871797BAC5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05871-08C6-4D29-B8F1-839F3B591CA7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C5FFB-A65E-4F17-93E5-B0BC54452F44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22B6-FF7D-4FD6-BEE3-618EA56984D3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CE177-BCBD-42C8-95E1-D7E325AD50BF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575A4-3338-4E9A-8452-96B281E4C158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7C52B-CE39-4924-8D93-66815D64B1FD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62D7D-93B7-418D-B5E3-B57BF5CCA042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5855B-B70C-4A1F-B948-7781C963D57B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780BD-9678-4475-9AA9-0A97E18ABA53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16450-B7CB-4E90-9623-BBC7513C190C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99D3-2A64-42E5-8D3B-87E9FCB2BADF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BF732-FD7A-4763-A0A0-694C963DBDD8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018EB-5FE5-49DD-852F-F5BE2EC7C1ED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2A2D7-C625-4A5E-A7C1-CBD2543B4895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a-I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36608-3DC0-4EC9-91CA-50BD2DF00B25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7EFD9-73E5-4518-AFCB-8511F706E81D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C64A3EB-2DE1-4760-85FD-7D688BF1AEC4}" type="datetime8">
              <a:rPr lang="fa-IR" smtClean="0"/>
              <a:t>10 دسامبر 24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6A7FE0B-7C7B-48A6-B7D3-FD1514A4EF2D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dt="0"/>
  <p:txStyles>
    <p:titleStyle>
      <a:lvl1pPr algn="ctr" rtl="1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2pPr>
      <a:lvl3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3pPr>
      <a:lvl4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4pPr>
      <a:lvl5pPr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5pPr>
      <a:lvl6pPr marL="4572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9144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3716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828800" algn="ctr" rtl="1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r" rtl="1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rtl="1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rtl="1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rtl="1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6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15.pn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jpe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1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if"/><Relationship Id="rId2" Type="http://schemas.openxmlformats.org/officeDocument/2006/relationships/hyperlink" Target="3_00001.%20(1)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es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188640"/>
            <a:ext cx="25146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824037" y="4077072"/>
            <a:ext cx="7848872" cy="2520280"/>
          </a:xfrm>
        </p:spPr>
        <p:txBody>
          <a:bodyPr/>
          <a:lstStyle/>
          <a:p>
            <a:endParaRPr lang="fa-IR" dirty="0">
              <a:solidFill>
                <a:srgbClr val="7030A0"/>
              </a:solidFill>
              <a:latin typeface="IranNastaliq" pitchFamily="18" charset="0"/>
              <a:cs typeface="IranNastaliq" pitchFamily="18" charset="0"/>
            </a:endParaRPr>
          </a:p>
          <a:p>
            <a:r>
              <a:rPr lang="fa-IR" sz="4800" dirty="0">
                <a:solidFill>
                  <a:srgbClr val="FF0000"/>
                </a:solidFill>
                <a:latin typeface="IranNastaliq" pitchFamily="18" charset="0"/>
                <a:cs typeface="IranNastaliq" pitchFamily="18" charset="0"/>
              </a:rPr>
              <a:t>متافن</a:t>
            </a:r>
            <a:r>
              <a:rPr lang="fa-IR" sz="4800" dirty="0">
                <a:solidFill>
                  <a:srgbClr val="002060"/>
                </a:solidFill>
                <a:latin typeface="IranNastaliq" pitchFamily="18" charset="0"/>
                <a:cs typeface="IranNastaliq" pitchFamily="18" charset="0"/>
              </a:rPr>
              <a:t>    (</a:t>
            </a:r>
            <a:r>
              <a:rPr lang="fa-IR" sz="4800" dirty="0">
                <a:solidFill>
                  <a:srgbClr val="FF0000"/>
                </a:solidFill>
                <a:latin typeface="IranNastaliq" pitchFamily="18" charset="0"/>
                <a:cs typeface="IranNastaliq" pitchFamily="18" charset="0"/>
              </a:rPr>
              <a:t>م</a:t>
            </a:r>
            <a:r>
              <a:rPr lang="fa-IR" sz="4800" dirty="0">
                <a:solidFill>
                  <a:srgbClr val="002060"/>
                </a:solidFill>
                <a:latin typeface="IranNastaliq" pitchFamily="18" charset="0"/>
                <a:cs typeface="IranNastaliq" pitchFamily="18" charset="0"/>
              </a:rPr>
              <a:t>وسسه </a:t>
            </a:r>
            <a:r>
              <a:rPr lang="fa-IR" sz="4800" dirty="0">
                <a:solidFill>
                  <a:srgbClr val="FF0000"/>
                </a:solidFill>
                <a:latin typeface="IranNastaliq" pitchFamily="18" charset="0"/>
                <a:cs typeface="IranNastaliq" pitchFamily="18" charset="0"/>
              </a:rPr>
              <a:t>ت</a:t>
            </a:r>
            <a:r>
              <a:rPr lang="fa-IR" sz="4800" dirty="0">
                <a:solidFill>
                  <a:srgbClr val="002060"/>
                </a:solidFill>
                <a:latin typeface="IranNastaliq" pitchFamily="18" charset="0"/>
                <a:cs typeface="IranNastaliq" pitchFamily="18" charset="0"/>
              </a:rPr>
              <a:t>امین د</a:t>
            </a:r>
            <a:r>
              <a:rPr lang="fa-IR" sz="4800" dirty="0">
                <a:solidFill>
                  <a:srgbClr val="FF0000"/>
                </a:solidFill>
                <a:latin typeface="IranNastaliq" pitchFamily="18" charset="0"/>
                <a:cs typeface="IranNastaliq" pitchFamily="18" charset="0"/>
              </a:rPr>
              <a:t>ا</a:t>
            </a:r>
            <a:r>
              <a:rPr lang="fa-IR" sz="4800" dirty="0">
                <a:solidFill>
                  <a:srgbClr val="002060"/>
                </a:solidFill>
                <a:latin typeface="IranNastaliq" pitchFamily="18" charset="0"/>
                <a:cs typeface="IranNastaliq" pitchFamily="18" charset="0"/>
              </a:rPr>
              <a:t>نش و </a:t>
            </a:r>
            <a:r>
              <a:rPr lang="fa-IR" sz="4800" dirty="0">
                <a:solidFill>
                  <a:srgbClr val="FF0000"/>
                </a:solidFill>
                <a:latin typeface="IranNastaliq" pitchFamily="18" charset="0"/>
                <a:cs typeface="IranNastaliq" pitchFamily="18" charset="0"/>
              </a:rPr>
              <a:t>ف</a:t>
            </a:r>
            <a:r>
              <a:rPr lang="fa-IR" sz="4800" dirty="0">
                <a:solidFill>
                  <a:srgbClr val="002060"/>
                </a:solidFill>
                <a:latin typeface="IranNastaliq" pitchFamily="18" charset="0"/>
                <a:cs typeface="IranNastaliq" pitchFamily="18" charset="0"/>
              </a:rPr>
              <a:t>ناوری </a:t>
            </a:r>
            <a:r>
              <a:rPr lang="fa-IR" sz="4800" dirty="0">
                <a:solidFill>
                  <a:srgbClr val="FF0000"/>
                </a:solidFill>
                <a:latin typeface="IranNastaliq" pitchFamily="18" charset="0"/>
                <a:cs typeface="IranNastaliq" pitchFamily="18" charset="0"/>
              </a:rPr>
              <a:t>نر</a:t>
            </a:r>
            <a:r>
              <a:rPr lang="fa-IR" sz="4800" dirty="0">
                <a:solidFill>
                  <a:srgbClr val="002060"/>
                </a:solidFill>
                <a:latin typeface="IranNastaliq" pitchFamily="18" charset="0"/>
                <a:cs typeface="IranNastaliq" pitchFamily="18" charset="0"/>
              </a:rPr>
              <a:t>م)</a:t>
            </a:r>
          </a:p>
          <a:p>
            <a:pPr>
              <a:lnSpc>
                <a:spcPct val="150000"/>
              </a:lnSpc>
            </a:pPr>
            <a:r>
              <a:rPr lang="fa-IR" sz="3600" dirty="0">
                <a:solidFill>
                  <a:schemeClr val="accent5">
                    <a:lumMod val="10000"/>
                  </a:schemeClr>
                </a:solidFill>
                <a:latin typeface="IranNastaliq" pitchFamily="18" charset="0"/>
                <a:cs typeface="IranNastaliq" pitchFamily="18" charset="0"/>
              </a:rPr>
              <a:t>آذر ماه </a:t>
            </a:r>
            <a:r>
              <a:rPr lang="fa-IR" sz="2800" dirty="0">
                <a:solidFill>
                  <a:schemeClr val="accent5">
                    <a:lumMod val="10000"/>
                  </a:schemeClr>
                </a:solidFill>
                <a:latin typeface="IranNastaliq" pitchFamily="18" charset="0"/>
                <a:cs typeface="IranNastaliq" pitchFamily="18" charset="0"/>
              </a:rPr>
              <a:t> </a:t>
            </a:r>
            <a:r>
              <a:rPr lang="fa-IR" sz="2000" dirty="0">
                <a:solidFill>
                  <a:schemeClr val="accent5">
                    <a:lumMod val="10000"/>
                  </a:schemeClr>
                </a:solidFill>
                <a:latin typeface="IranNastaliq" pitchFamily="18" charset="0"/>
                <a:cs typeface="IranNastaliq" pitchFamily="18" charset="0"/>
              </a:rPr>
              <a:t>1403</a:t>
            </a:r>
            <a:r>
              <a:rPr lang="fa-IR" sz="2800" dirty="0">
                <a:solidFill>
                  <a:schemeClr val="accent5">
                    <a:lumMod val="10000"/>
                  </a:schemeClr>
                </a:solidFill>
                <a:latin typeface="IranNastaliq" pitchFamily="18" charset="0"/>
                <a:cs typeface="IranNastaliq" pitchFamily="18" charset="0"/>
              </a:rPr>
              <a:t> </a:t>
            </a:r>
            <a:endParaRPr lang="fa-IR" sz="2800" dirty="0">
              <a:solidFill>
                <a:srgbClr val="FF0000"/>
              </a:solidFill>
              <a:latin typeface="IranNastaliq" pitchFamily="18" charset="0"/>
              <a:cs typeface="IranNastaliq" pitchFamily="18" charset="0"/>
            </a:endParaRPr>
          </a:p>
          <a:p>
            <a:pPr>
              <a:lnSpc>
                <a:spcPct val="150000"/>
              </a:lnSpc>
            </a:pPr>
            <a:endParaRPr lang="fa-IR" dirty="0">
              <a:latin typeface="IranNastaliq" pitchFamily="18" charset="0"/>
              <a:cs typeface="B Mitra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681434" y="1340768"/>
            <a:ext cx="7991475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r>
              <a:rPr lang="fa-IR" sz="8000" dirty="0"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پلتفرم </a:t>
            </a:r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ح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کمرانی </a:t>
            </a:r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م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رزی </a:t>
            </a:r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ی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کپارچه </a:t>
            </a:r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د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وغارون (</a:t>
            </a:r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حمید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)</a:t>
            </a:r>
            <a:b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</a:b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مبتنی بر سیستم عامل </a:t>
            </a:r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هوشاد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(</a:t>
            </a:r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هوش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مندسازی </a:t>
            </a:r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آ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رایه‌های </a:t>
            </a:r>
            <a:r>
              <a:rPr lang="fa-IR" sz="4800" dirty="0">
                <a:latin typeface="IranNastaliq" panose="02020505000000020003" pitchFamily="18" charset="0"/>
                <a:cs typeface="IranNastaliq" panose="02020505000000020003" pitchFamily="18" charset="0"/>
              </a:rPr>
              <a:t>د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فاعی)</a:t>
            </a:r>
            <a:endParaRPr lang="fa-IR" sz="60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7C0E4-67FE-4C8B-81A6-6187A702C1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" y="60127"/>
            <a:ext cx="1547664" cy="13582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4349AC-24AE-4C4B-B90E-3D1C64208CDA}"/>
              </a:ext>
            </a:extLst>
          </p:cNvPr>
          <p:cNvSpPr/>
          <p:nvPr/>
        </p:nvSpPr>
        <p:spPr>
          <a:xfrm>
            <a:off x="233772" y="1268760"/>
            <a:ext cx="108012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C5771-9C41-4ACF-8F45-ED0B0A3D7628}"/>
              </a:ext>
            </a:extLst>
          </p:cNvPr>
          <p:cNvSpPr txBox="1"/>
          <p:nvPr/>
        </p:nvSpPr>
        <p:spPr>
          <a:xfrm>
            <a:off x="-54260" y="1200773"/>
            <a:ext cx="165618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100" dirty="0">
                <a:latin typeface="Comic Sans MS" panose="030F0702030302020204" pitchFamily="66" charset="0"/>
              </a:rPr>
              <a:t>METAFAN.INFO</a:t>
            </a:r>
            <a:endParaRPr lang="fa-IR" sz="1100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514B6B-52D5-B779-6180-44209D1D7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248" y="67990"/>
            <a:ext cx="1152525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6F39072E-D383-4D9D-9EE7-056F594A2940}"/>
              </a:ext>
            </a:extLst>
          </p:cNvPr>
          <p:cNvSpPr/>
          <p:nvPr/>
        </p:nvSpPr>
        <p:spPr>
          <a:xfrm>
            <a:off x="457200" y="1268761"/>
            <a:ext cx="8147248" cy="5314601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95351-3646-FA63-8975-962A852C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altLang="en-US" sz="4800" b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اهداف زیست بوم صنعت نسل 4</a:t>
            </a:r>
            <a:endParaRPr lang="fa-IR" altLang="en-US" sz="54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9377-AC8F-9156-988E-491C556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defRPr/>
            </a:pPr>
            <a:r>
              <a:rPr lang="fa-IR" dirty="0"/>
              <a:t> طرح </a:t>
            </a:r>
            <a:r>
              <a:rPr lang="en-US" dirty="0" err="1"/>
              <a:t>IoBT</a:t>
            </a:r>
            <a:endParaRPr lang="en-US" dirty="0"/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683FC715-DCFE-ADA8-0DDC-AEB27FD98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2355C0-EBAA-47B3-8F64-081CC3EF7B27}" type="slidenum">
              <a:rPr lang="en-US" altLang="en-US" sz="1800" smtClean="0">
                <a:latin typeface="B lo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>
              <a:latin typeface="B lo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683D42-7659-4AE8-8B5A-C1F5CCE0CB3A}"/>
              </a:ext>
            </a:extLst>
          </p:cNvPr>
          <p:cNvGrpSpPr/>
          <p:nvPr/>
        </p:nvGrpSpPr>
        <p:grpSpPr>
          <a:xfrm>
            <a:off x="1691680" y="1952624"/>
            <a:ext cx="5760640" cy="3636615"/>
            <a:chOff x="2420938" y="1952625"/>
            <a:chExt cx="5175250" cy="31305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E400BA3-F73D-BFB3-BA13-D2FFC11DB394}"/>
                </a:ext>
              </a:extLst>
            </p:cNvPr>
            <p:cNvSpPr/>
            <p:nvPr/>
          </p:nvSpPr>
          <p:spPr>
            <a:xfrm>
              <a:off x="5076825" y="1952625"/>
              <a:ext cx="2519363" cy="1512888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a-IR" sz="3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ماژولاریتی</a:t>
              </a:r>
              <a:endPara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CE9B73B-DC26-8ED2-3E7B-A8C612448F29}"/>
                </a:ext>
              </a:extLst>
            </p:cNvPr>
            <p:cNvSpPr/>
            <p:nvPr/>
          </p:nvSpPr>
          <p:spPr>
            <a:xfrm>
              <a:off x="2420938" y="3570288"/>
              <a:ext cx="2520950" cy="151288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a-IR" sz="3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هوشمندسازی</a:t>
              </a:r>
              <a:endPara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43CDE7-FDBB-C39D-C133-DDFCA3B8859A}"/>
                </a:ext>
              </a:extLst>
            </p:cNvPr>
            <p:cNvSpPr/>
            <p:nvPr/>
          </p:nvSpPr>
          <p:spPr>
            <a:xfrm>
              <a:off x="5076825" y="3570288"/>
              <a:ext cx="2519363" cy="1512887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a-IR" sz="3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خودکارسازی</a:t>
              </a:r>
              <a:endPara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3FA1692-82C4-51C1-88C6-0443CA3AF4BB}"/>
                </a:ext>
              </a:extLst>
            </p:cNvPr>
            <p:cNvSpPr/>
            <p:nvPr/>
          </p:nvSpPr>
          <p:spPr>
            <a:xfrm>
              <a:off x="2420938" y="1985963"/>
              <a:ext cx="2520950" cy="1512887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a-IR" sz="3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مجازی سازی</a:t>
              </a:r>
              <a:endPara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51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54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استعاره </a:t>
            </a:r>
            <a:r>
              <a:rPr lang="fa-IR" sz="5400" dirty="0">
                <a:latin typeface="IranNastaliq" panose="02020505000000020003" pitchFamily="18" charset="0"/>
                <a:cs typeface="IranNastaliq" panose="02020505000000020003" pitchFamily="18" charset="0"/>
              </a:rPr>
              <a:t>سیستم عامل</a:t>
            </a:r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11</a:t>
            </a:fld>
            <a:endParaRPr lang="fa-I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27335690"/>
              </p:ext>
            </p:extLst>
          </p:nvPr>
        </p:nvGraphicFramePr>
        <p:xfrm>
          <a:off x="1691680" y="2636912"/>
          <a:ext cx="609600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B7CB09C-DBD4-446A-BAD4-4CA392D68B62}"/>
              </a:ext>
            </a:extLst>
          </p:cNvPr>
          <p:cNvSpPr txBox="1">
            <a:spLocks/>
          </p:cNvSpPr>
          <p:nvPr/>
        </p:nvSpPr>
        <p:spPr bwMode="auto">
          <a:xfrm>
            <a:off x="539552" y="126876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fa-IR" sz="54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تحول در تعامل جهان کاربران، جهان فیزیکی و جهان سایبری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40072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AC04-A7C4-A27F-F04A-53317D82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a-IR" sz="60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</a:t>
            </a:r>
            <a:r>
              <a:rPr lang="fa-IR" altLang="en-US" sz="5400" b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سیستم عامل پلتفرم های دفاعی صحنه نبرد (هوشاد)</a:t>
            </a:r>
            <a:endParaRPr lang="fa-IR" sz="60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D474B9A-858C-57D4-721C-2FC353534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417638"/>
            <a:ext cx="8280400" cy="4464273"/>
          </a:xfrm>
        </p:spPr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alt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آنچه که بر پایه </a:t>
            </a:r>
            <a:r>
              <a:rPr lang="en-US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IoBT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ایجاد می شود نه تنها یک چارچوب مفهومی بوده بلکه سیستم عاملی است که شبکه ای از پلتفرم های دفاعی را در صحنه نبرد ایجاد کرده و مدیریت می کند. </a:t>
            </a:r>
            <a:endParaRPr lang="en-US" altLang="en-US" sz="18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این سیستم عامل قابلیت نصب( </a:t>
            </a:r>
            <a:r>
              <a:rPr lang="en-US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setup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)را داشته و دارای صفات</a:t>
            </a:r>
            <a:r>
              <a:rPr lang="en-US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تست  خودکار، خود تنظیمی و خود پیکره بندی (</a:t>
            </a:r>
            <a:r>
              <a:rPr lang="en-US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self configuration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) است. ما آن را </a:t>
            </a:r>
            <a:r>
              <a:rPr lang="fa-IR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Nazanin" panose="00000400000000000000" pitchFamily="2" charset="-78"/>
              </a:rPr>
              <a:t>سیستم عامل پلتفرم های دفاعی صحنه نبرد 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نام می نهیم.</a:t>
            </a:r>
          </a:p>
          <a:p>
            <a:pPr>
              <a:buFont typeface="+mj-lt"/>
              <a:buAutoNum type="arabicPeriod"/>
              <a:defRPr/>
            </a:pP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سیستم عامل پلتفرم های دفاعی قادر به ارائه سرویس های </a:t>
            </a:r>
            <a:r>
              <a:rPr lang="en-US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CPS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(سیستم های فیزیکی-سایبری یا اسمارت)، همزاد دیجیتالی و سیستم های مجازی-شناختی</a:t>
            </a:r>
            <a:r>
              <a:rPr lang="en-US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و خودسازمانی است. </a:t>
            </a:r>
            <a:endParaRPr lang="fa-IR" altLang="en-US" sz="1800" b="1" dirty="0">
              <a:cs typeface="B Nazanin" panose="00000400000000000000" pitchFamily="2" charset="-78"/>
            </a:endParaRPr>
          </a:p>
          <a:p>
            <a:pPr>
              <a:buFont typeface="+mj-lt"/>
              <a:buAutoNum type="arabicPeriod"/>
              <a:defRPr/>
            </a:pP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سیستم عامل پلتفرم های دفاعی صحنه نبرد مزبور قادر است که پلتفرم های دفاعی را در یک ساختار شبکه محور مشارکت دهد: </a:t>
            </a:r>
            <a:endParaRPr lang="en-US" altLang="en-US" sz="18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Nazanin" panose="00000400000000000000" pitchFamily="2" charset="-78"/>
              </a:rPr>
              <a:t>ساختار شبکه محور 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مزبور متشکل از شبکه های اطلاعاتی، سیستم های تسلیحاتی و پلتفرم های دفاعی مختلف است. </a:t>
            </a:r>
          </a:p>
          <a:p>
            <a:pPr>
              <a:buFont typeface="+mj-lt"/>
              <a:buAutoNum type="arabicPeriod"/>
              <a:defRPr/>
            </a:pPr>
            <a:r>
              <a:rPr lang="fa-IR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B Nazanin" panose="00000400000000000000" pitchFamily="2" charset="-78"/>
              </a:rPr>
              <a:t>ساختار شبکه محور 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مزبور بر پایه سه </a:t>
            </a:r>
            <a:r>
              <a:rPr lang="fa-IR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فناوری رایانش ابری، گیت وی  و فناوری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WSN</a:t>
            </a:r>
            <a:r>
              <a:rPr lang="fa-IR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</a:t>
            </a:r>
            <a:r>
              <a:rPr lang="fa-IR" altLang="en-US" sz="18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ارائه شده و شبکه ای ناهمگون از   پلتفرم های دفاعی، شبکه های اطلاعاتی، سیستم های تسلیحاتی   را در صحنه نبرد بصورت بلادرنگ ایجاد می کند.    </a:t>
            </a:r>
            <a:endParaRPr lang="en-US" altLang="en-US" sz="18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7417B-0765-D6B8-756A-A9ED790C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defRPr/>
            </a:pPr>
            <a:r>
              <a:rPr lang="fa-IR" dirty="0"/>
              <a:t>طرح </a:t>
            </a:r>
            <a:r>
              <a:rPr lang="en-US" dirty="0" err="1"/>
              <a:t>IoBT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4BBC4F45-7800-7C5F-A1C6-C048057C5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8442D6-D779-4D35-B698-CD966BCF353E}" type="slidenum">
              <a:rPr lang="en-US" altLang="en-US" sz="1800" smtClean="0">
                <a:latin typeface="B lo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>
              <a:latin typeface="B l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43CD-831B-04DB-03D4-07A4A683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73" y="260648"/>
            <a:ext cx="7894653" cy="706330"/>
          </a:xfrm>
        </p:spPr>
        <p:txBody>
          <a:bodyPr/>
          <a:lstStyle/>
          <a:p>
            <a:pPr algn="ctr" rtl="1"/>
            <a:r>
              <a:rPr lang="fa-IR" sz="60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قابلیت‌های راهبردی سیستم عامل هوشاد</a:t>
            </a:r>
            <a:endParaRPr lang="en-US" sz="60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EEEC0A9-DA04-4D70-5C29-324FFC64A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932631"/>
              </p:ext>
            </p:extLst>
          </p:nvPr>
        </p:nvGraphicFramePr>
        <p:xfrm>
          <a:off x="1529761" y="1844824"/>
          <a:ext cx="6210591" cy="45115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B5FA4-B1A2-DE51-D9E4-DBF750AB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0D8-F773-4C75-96F4-E456D87D97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600" dirty="0">
                <a:solidFill>
                  <a:srgbClr val="FF0000"/>
                </a:solidFill>
                <a:cs typeface="IranNastaliq" panose="02020505000000020003" pitchFamily="18" charset="0"/>
              </a:rPr>
              <a:t>افزایش ظرفیت معنی‌داری در سکوی آرایه مبتنی بر اینترنت اشیای نظامی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14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46951B4-262A-48B7-A250-C562F3C75EE4}"/>
              </a:ext>
            </a:extLst>
          </p:cNvPr>
          <p:cNvGrpSpPr/>
          <p:nvPr/>
        </p:nvGrpSpPr>
        <p:grpSpPr>
          <a:xfrm>
            <a:off x="1979712" y="1844824"/>
            <a:ext cx="5400600" cy="3744416"/>
            <a:chOff x="0" y="0"/>
            <a:chExt cx="3027680" cy="256159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FA28C0D-A1B1-464F-B883-8A3CE093E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0"/>
              <a:ext cx="1046480" cy="104648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E994AA-47B9-4B07-B725-A31F98E8A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6480" cy="1046480"/>
            </a:xfrm>
            <a:prstGeom prst="rect">
              <a:avLst/>
            </a:prstGeom>
          </p:spPr>
        </p:pic>
        <p:sp>
          <p:nvSpPr>
            <p:cNvPr id="34" name="Left-Right Arrow 33">
              <a:extLst>
                <a:ext uri="{FF2B5EF4-FFF2-40B4-BE49-F238E27FC236}">
                  <a16:creationId xmlns:a16="http://schemas.microsoft.com/office/drawing/2014/main" id="{6F8AB5A4-65E7-46F5-9716-88335B7569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209800" y="1314450"/>
              <a:ext cx="581025" cy="228600"/>
            </a:xfrm>
            <a:prstGeom prst="leftRightArrow">
              <a:avLst>
                <a:gd name="adj1" fmla="val 50000"/>
                <a:gd name="adj2" fmla="val 49998"/>
              </a:avLst>
            </a:prstGeom>
            <a:solidFill>
              <a:srgbClr val="2E75B6"/>
            </a:soli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fa-IR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599E8A4-BEDA-495B-80E7-20565AD88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1675" y="1857375"/>
              <a:ext cx="1056005" cy="704215"/>
            </a:xfrm>
            <a:prstGeom prst="rect">
              <a:avLst/>
            </a:prstGeom>
          </p:spPr>
        </p:pic>
        <p:sp>
          <p:nvSpPr>
            <p:cNvPr id="36" name="Left-Right Arrow 33">
              <a:extLst>
                <a:ext uri="{FF2B5EF4-FFF2-40B4-BE49-F238E27FC236}">
                  <a16:creationId xmlns:a16="http://schemas.microsoft.com/office/drawing/2014/main" id="{BFA0F2F9-17F4-4922-8BEE-9D12A132A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725" y="2114550"/>
              <a:ext cx="581025" cy="228600"/>
            </a:xfrm>
            <a:prstGeom prst="leftRightArrow">
              <a:avLst>
                <a:gd name="adj1" fmla="val 50000"/>
                <a:gd name="adj2" fmla="val 49998"/>
              </a:avLst>
            </a:prstGeom>
            <a:solidFill>
              <a:srgbClr val="2E75B6"/>
            </a:soli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fa-IR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4E86424-8F5C-4862-9502-994652668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857375"/>
              <a:ext cx="1056005" cy="704215"/>
            </a:xfrm>
            <a:prstGeom prst="rect">
              <a:avLst/>
            </a:prstGeom>
          </p:spPr>
        </p:pic>
        <p:sp>
          <p:nvSpPr>
            <p:cNvPr id="38" name="Left-Right Arrow 33">
              <a:extLst>
                <a:ext uri="{FF2B5EF4-FFF2-40B4-BE49-F238E27FC236}">
                  <a16:creationId xmlns:a16="http://schemas.microsoft.com/office/drawing/2014/main" id="{79C84E14-5C7D-466E-B123-18F4B8FD4F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38125" y="1314450"/>
              <a:ext cx="581025" cy="228600"/>
            </a:xfrm>
            <a:prstGeom prst="leftRightArrow">
              <a:avLst>
                <a:gd name="adj1" fmla="val 50000"/>
                <a:gd name="adj2" fmla="val 49998"/>
              </a:avLst>
            </a:prstGeom>
            <a:solidFill>
              <a:srgbClr val="2E75B6"/>
            </a:solid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fa-IR"/>
            </a:p>
          </p:txBody>
        </p:sp>
        <p:sp>
          <p:nvSpPr>
            <p:cNvPr id="39" name="Left-Right Arrow 26">
              <a:extLst>
                <a:ext uri="{FF2B5EF4-FFF2-40B4-BE49-F238E27FC236}">
                  <a16:creationId xmlns:a16="http://schemas.microsoft.com/office/drawing/2014/main" id="{74DAF76F-D048-43AF-9CC8-25A214FDF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390525"/>
              <a:ext cx="902335" cy="353060"/>
            </a:xfrm>
            <a:prstGeom prst="leftRightArrow">
              <a:avLst>
                <a:gd name="adj1" fmla="val 50000"/>
                <a:gd name="adj2" fmla="val 60403"/>
              </a:avLst>
            </a:prstGeom>
            <a:pattFill prst="divot">
              <a:fgClr>
                <a:srgbClr val="1F4E79"/>
              </a:fgClr>
              <a:bgClr>
                <a:srgbClr val="FFFFFF"/>
              </a:bgClr>
            </a:pattFill>
            <a:ln w="12700" algn="ctr">
              <a:solidFill>
                <a:srgbClr val="41719C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fa-I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C2FC511-84FB-4080-8F6E-B77540BD4E1C}"/>
                </a:ext>
              </a:extLst>
            </p:cNvPr>
            <p:cNvSpPr/>
            <p:nvPr/>
          </p:nvSpPr>
          <p:spPr>
            <a:xfrm>
              <a:off x="876300" y="914400"/>
              <a:ext cx="1285875" cy="10858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fa-IR" sz="1200" b="1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B Nazanin" panose="00000400000000000000" pitchFamily="2" charset="-78"/>
                </a:rPr>
                <a:t>تعاملات مبتنی بر تعامل‌پذیری شناختی</a:t>
              </a:r>
              <a:endParaRPr lang="en-US" sz="1400">
                <a:effectLst/>
                <a:ea typeface="Calibri" panose="020F0502020204030204" pitchFamily="34" charset="0"/>
                <a:cs typeface="B Nazanin" panose="00000400000000000000" pitchFamily="2" charset="-78"/>
              </a:endParaRPr>
            </a:p>
            <a:p>
              <a:pPr marL="0" marR="0" algn="ctr" rtl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B Nazanin" panose="00000400000000000000" pitchFamily="2" charset="-78"/>
                </a:rPr>
                <a:t> </a:t>
              </a:r>
              <a:endParaRPr lang="en-US" sz="1400">
                <a:effectLst/>
                <a:ea typeface="Calibri" panose="020F0502020204030204" pitchFamily="34" charset="0"/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51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04FE30-2EC0-C5AC-D232-AAA62397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36525"/>
            <a:ext cx="8733353" cy="560618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altLang="en-US" sz="53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نمونه‌های پروژه‌های سایبر فیزیکی مبتنی بر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IoBT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EE2F2EA-0040-B4FA-1EDC-16D718E93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325818"/>
              </p:ext>
            </p:extLst>
          </p:nvPr>
        </p:nvGraphicFramePr>
        <p:xfrm>
          <a:off x="971600" y="2429467"/>
          <a:ext cx="6918008" cy="123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5CD34-C836-E740-15F2-0F680B2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0D8-F773-4C75-96F4-E456D87D97A9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15647631-CA7C-4607-B345-9CCD8334C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6209107"/>
              </p:ext>
            </p:extLst>
          </p:nvPr>
        </p:nvGraphicFramePr>
        <p:xfrm>
          <a:off x="971600" y="4419176"/>
          <a:ext cx="6918008" cy="1235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2929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04FE30-2EC0-C5AC-D232-AAA62397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579" y="332656"/>
            <a:ext cx="8733353" cy="560618"/>
          </a:xfrm>
        </p:spPr>
        <p:txBody>
          <a:bodyPr>
            <a:noAutofit/>
          </a:bodyPr>
          <a:lstStyle/>
          <a:p>
            <a:pPr algn="ctr" rtl="1"/>
            <a:r>
              <a:rPr lang="fa-IR" sz="60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سکوی جهش (جستجو و نجات هوشمند شهری)</a:t>
            </a:r>
            <a:endParaRPr lang="en-US" sz="6000" b="1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828FF7-8584-DFF6-D587-CACA8D6BD3E2}"/>
              </a:ext>
            </a:extLst>
          </p:cNvPr>
          <p:cNvSpPr txBox="1">
            <a:spLocks/>
          </p:cNvSpPr>
          <p:nvPr/>
        </p:nvSpPr>
        <p:spPr>
          <a:xfrm>
            <a:off x="203870" y="1815091"/>
            <a:ext cx="4327398" cy="56061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sz="1500" dirty="0">
                <a:cs typeface="B Nazanin" panose="00000400000000000000" pitchFamily="2" charset="-78"/>
              </a:rPr>
              <a:t>پروژه جهش</a:t>
            </a:r>
            <a:endParaRPr lang="en-US" sz="15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D8603-9B0F-3C72-5C99-486388A80C61}"/>
              </a:ext>
            </a:extLst>
          </p:cNvPr>
          <p:cNvSpPr txBox="1"/>
          <p:nvPr/>
        </p:nvSpPr>
        <p:spPr>
          <a:xfrm>
            <a:off x="5335524" y="2477521"/>
            <a:ext cx="3379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مدیریت عملیات‌های جستجو و نجات در محیط‌های شهری همانند: گروگان‌گیری، مقابله با حملات تروریستی، آتش‌سوزی گسترده، سیل، زلزله و غیره با ماهیت پیچیده و پویا</a:t>
            </a:r>
            <a:endParaRPr lang="en-US" sz="2400" dirty="0">
              <a:cs typeface="B Nazanin" panose="00000400000000000000" pitchFamily="2" charset="-78"/>
            </a:endParaRPr>
          </a:p>
          <a:p>
            <a:pPr algn="just" rtl="1"/>
            <a:endParaRPr lang="en-US" sz="3600" dirty="0">
              <a:cs typeface="B Nazanin" panose="00000400000000000000" pitchFamily="2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5B2BD8-7C67-45B1-A4B6-053F8EDF7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04" y="2375709"/>
            <a:ext cx="3944468" cy="3501597"/>
          </a:xfrm>
          <a:prstGeom prst="rect">
            <a:avLst/>
          </a:prstGeom>
          <a:ln w="190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0CADCE-CFE8-D386-3C83-04588A27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0D8-F773-4C75-96F4-E456D87D97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CE8-E71B-4EE8-3CE5-96C5BF3C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4" y="53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a-IR" altLang="en-US" sz="54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سکوی حمید( حکمروایی مرزبانی یکپارچه دوغارون)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2393998-45BE-B072-9CD2-E9CCB18A9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062912" cy="4746625"/>
          </a:xfrm>
        </p:spPr>
        <p:txBody>
          <a:bodyPr/>
          <a:lstStyle/>
          <a:p>
            <a:pPr marL="400050" lvl="1" indent="0">
              <a:buNone/>
              <a:defRPr/>
            </a:pPr>
            <a:endParaRPr lang="fa-IR" altLang="en-US" sz="3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00050" lvl="1" indent="0">
              <a:buNone/>
              <a:defRPr/>
            </a:pPr>
            <a:r>
              <a:rPr lang="fa-IR" altLang="en-US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پروژه یگان ماموریتی مستقر در مرز دوغارون</a:t>
            </a:r>
            <a:endParaRPr lang="fa-IR" altLang="en-US" sz="3200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00050" lvl="1" indent="0">
              <a:buNone/>
              <a:defRPr/>
            </a:pPr>
            <a:r>
              <a:rPr lang="fa-IR" altLang="en-US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" تجهیز یک واحد زرهی با استعداد 5 تانک، یک قبضه خمپاره انداز برای تامین آتش پشتیبانی، به قابلیت آگاهی موقعیتی و بهره گیری از یک </a:t>
            </a:r>
            <a:r>
              <a:rPr lang="fa-IR" sz="32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پهپاد اطلاعاتی(برای هدف یابی آتش توپ تانک ها)، یک مرکز فرماندهی و کنترل واحد زرهی و همچنین یک یگان مستقر در منطقه مراقبت مرز در دوغارون</a:t>
            </a:r>
            <a:r>
              <a:rPr lang="fa-IR" sz="3200" dirty="0">
                <a:latin typeface="Times New Roman" panose="02020603050405020304" pitchFamily="18" charset="0"/>
                <a:cs typeface="B Nazanin" panose="00000400000000000000" pitchFamily="2" charset="-78"/>
              </a:rPr>
              <a:t>"</a:t>
            </a:r>
          </a:p>
          <a:p>
            <a:pPr marL="0" indent="0">
              <a:buNone/>
              <a:defRPr/>
            </a:pPr>
            <a:endParaRPr lang="fa-IR" altLang="en-US" sz="4400" dirty="0">
              <a:cs typeface="B Nazanin" panose="00000400000000000000" pitchFamily="2" charset="-7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01521-B545-251D-EB31-C6722566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defRPr/>
            </a:pPr>
            <a:r>
              <a:rPr lang="fa-IR" dirty="0"/>
              <a:t>طرح </a:t>
            </a:r>
            <a:r>
              <a:rPr lang="en-US" dirty="0" err="1"/>
              <a:t>IoBT</a:t>
            </a:r>
            <a:endParaRPr lang="en-US" dirty="0"/>
          </a:p>
        </p:txBody>
      </p:sp>
      <p:sp>
        <p:nvSpPr>
          <p:cNvPr id="32773" name="Slide Number Placeholder 3">
            <a:extLst>
              <a:ext uri="{FF2B5EF4-FFF2-40B4-BE49-F238E27FC236}">
                <a16:creationId xmlns:a16="http://schemas.microsoft.com/office/drawing/2014/main" id="{4AFCFD18-2CD4-58FE-4133-2142746F4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40EB04-81FA-4A67-9465-2E2113C809AF}" type="slidenum">
              <a:rPr lang="en-US" altLang="en-US" sz="1800" smtClean="0">
                <a:latin typeface="B lo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800">
              <a:latin typeface="B lo"/>
            </a:endParaRPr>
          </a:p>
        </p:txBody>
      </p:sp>
    </p:spTree>
    <p:extLst>
      <p:ext uri="{BB962C8B-B14F-4D97-AF65-F5344CB8AC3E}">
        <p14:creationId xmlns:p14="http://schemas.microsoft.com/office/powerpoint/2010/main" val="2708606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CE8-E71B-4EE8-3CE5-96C5BF3C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altLang="en-US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نقش‌های عملیاتی </a:t>
            </a:r>
            <a:r>
              <a:rPr lang="fa-IR" altLang="en-US" dirty="0" err="1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سگوی</a:t>
            </a:r>
            <a:r>
              <a:rPr lang="fa-IR" altLang="en-US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حمید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2393998-45BE-B072-9CD2-E9CCB18A9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062912" cy="4746625"/>
          </a:xfrm>
        </p:spPr>
        <p:txBody>
          <a:bodyPr/>
          <a:lstStyle/>
          <a:p>
            <a:pPr marL="0" indent="0">
              <a:buNone/>
              <a:defRPr/>
            </a:pPr>
            <a:endParaRPr lang="fa-IR" altLang="en-US" dirty="0">
              <a:cs typeface="B Nazanin" panose="00000400000000000000" pitchFamily="2" charset="-78"/>
            </a:endParaRPr>
          </a:p>
          <a:p>
            <a:pPr marL="0" indent="0">
              <a:buNone/>
              <a:defRPr/>
            </a:pPr>
            <a:r>
              <a:rPr lang="fa-IR" altLang="en-US" dirty="0">
                <a:cs typeface="B Nazanin" panose="00000400000000000000" pitchFamily="2" charset="-78"/>
              </a:rPr>
              <a:t>1- تانک (با استعداد 5 دستگاه)</a:t>
            </a:r>
          </a:p>
          <a:p>
            <a:pPr marL="0" indent="0">
              <a:buNone/>
              <a:defRPr/>
            </a:pPr>
            <a:r>
              <a:rPr lang="fa-IR" altLang="en-US" dirty="0">
                <a:cs typeface="B Nazanin" panose="00000400000000000000" pitchFamily="2" charset="-78"/>
              </a:rPr>
              <a:t>2-یک قبضه خمپاره انداز(برای تامین آتش)</a:t>
            </a:r>
          </a:p>
          <a:p>
            <a:pPr marL="0" indent="0">
              <a:buNone/>
              <a:defRPr/>
            </a:pPr>
            <a:r>
              <a:rPr lang="fa-IR" altLang="en-US" dirty="0">
                <a:cs typeface="B Nazanin" panose="00000400000000000000" pitchFamily="2" charset="-78"/>
              </a:rPr>
              <a:t>3-یک دستگاه پهپاد اطلاعاتی</a:t>
            </a:r>
          </a:p>
          <a:p>
            <a:pPr marL="0" indent="0">
              <a:buNone/>
              <a:defRPr/>
            </a:pPr>
            <a:r>
              <a:rPr lang="fa-IR" altLang="en-US" dirty="0">
                <a:cs typeface="B Nazanin" panose="00000400000000000000" pitchFamily="2" charset="-78"/>
              </a:rPr>
              <a:t>4-یگان مبناء ( مستقردر منطقه مراقبت مرز دوغارون)</a:t>
            </a:r>
          </a:p>
          <a:p>
            <a:pPr marL="0" indent="0">
              <a:buNone/>
              <a:defRPr/>
            </a:pPr>
            <a:r>
              <a:rPr lang="fa-IR" altLang="en-US" dirty="0">
                <a:cs typeface="B Nazanin" panose="00000400000000000000" pitchFamily="2" charset="-78"/>
              </a:rPr>
              <a:t>5- فرماندهی و کنترل</a:t>
            </a:r>
            <a:endParaRPr lang="en-US" altLang="en-US" dirty="0">
              <a:cs typeface="B Nazanin" panose="00000400000000000000" pitchFamily="2" charset="-78"/>
            </a:endParaRPr>
          </a:p>
          <a:p>
            <a:pPr marL="0" indent="0">
              <a:buNone/>
              <a:defRPr/>
            </a:pPr>
            <a:endParaRPr lang="fa-IR" altLang="en-US" dirty="0">
              <a:cs typeface="B Nazanin" panose="00000400000000000000" pitchFamily="2" charset="-7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01521-B545-251D-EB31-C6722566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defRPr/>
            </a:pPr>
            <a:r>
              <a:rPr lang="fa-IR" dirty="0"/>
              <a:t>طرح </a:t>
            </a:r>
            <a:r>
              <a:rPr lang="en-US" dirty="0" err="1"/>
              <a:t>IoBT</a:t>
            </a:r>
            <a:endParaRPr lang="en-US" dirty="0"/>
          </a:p>
        </p:txBody>
      </p:sp>
      <p:sp>
        <p:nvSpPr>
          <p:cNvPr id="32773" name="Slide Number Placeholder 3">
            <a:extLst>
              <a:ext uri="{FF2B5EF4-FFF2-40B4-BE49-F238E27FC236}">
                <a16:creationId xmlns:a16="http://schemas.microsoft.com/office/drawing/2014/main" id="{4AFCFD18-2CD4-58FE-4133-2142746F4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40EB04-81FA-4A67-9465-2E2113C809AF}" type="slidenum">
              <a:rPr lang="en-US" altLang="en-US" sz="1800" smtClean="0">
                <a:latin typeface="B lo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800">
              <a:latin typeface="B lo"/>
            </a:endParaRPr>
          </a:p>
        </p:txBody>
      </p:sp>
    </p:spTree>
    <p:extLst>
      <p:ext uri="{BB962C8B-B14F-4D97-AF65-F5344CB8AC3E}">
        <p14:creationId xmlns:p14="http://schemas.microsoft.com/office/powerpoint/2010/main" val="1335373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65AA-4901-1456-02A2-2FBF7768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354" y="191955"/>
            <a:ext cx="6683765" cy="560618"/>
          </a:xfrm>
        </p:spPr>
        <p:txBody>
          <a:bodyPr/>
          <a:lstStyle/>
          <a:p>
            <a:pPr algn="ctr" rtl="1"/>
            <a:r>
              <a:rPr lang="fa-IR" sz="60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معرفی پروژه حمید</a:t>
            </a:r>
            <a:endParaRPr lang="en-US" sz="60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pic>
        <p:nvPicPr>
          <p:cNvPr id="3080" name="Picture 8" descr="Many tanks in a row on a white background arms supplies weapons  militarization of the economy | Premium AI-generated image">
            <a:extLst>
              <a:ext uri="{FF2B5EF4-FFF2-40B4-BE49-F238E27FC236}">
                <a16:creationId xmlns:a16="http://schemas.microsoft.com/office/drawing/2014/main" id="{1E55B2A5-1CB3-2A70-6A8A-098056A6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3013296"/>
            <a:ext cx="1607344" cy="1607344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پایگاه اطلاع رسانی ارتش جمهوری اسلامی ایران">
            <a:extLst>
              <a:ext uri="{FF2B5EF4-FFF2-40B4-BE49-F238E27FC236}">
                <a16:creationId xmlns:a16="http://schemas.microsoft.com/office/drawing/2014/main" id="{1711FC9B-91FB-1F9C-173D-6EDAB49A8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82" y="3977984"/>
            <a:ext cx="2986901" cy="1787162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ombat Drone Stock Photos, Images and Backgrounds for Free Download">
            <a:extLst>
              <a:ext uri="{FF2B5EF4-FFF2-40B4-BE49-F238E27FC236}">
                <a16:creationId xmlns:a16="http://schemas.microsoft.com/office/drawing/2014/main" id="{730D6678-2D9E-2AE8-F70B-733DBD9A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1917855"/>
            <a:ext cx="3676726" cy="2147284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Military Surveillance Officer Working on a City Tracking Operation in a  Central Office Hub for Cyber Control and Monitoring for Managing National  Security Technology and Army Communications | Premium AI-generated image">
            <a:extLst>
              <a:ext uri="{FF2B5EF4-FFF2-40B4-BE49-F238E27FC236}">
                <a16:creationId xmlns:a16="http://schemas.microsoft.com/office/drawing/2014/main" id="{EB43E566-581C-5F5D-81D2-3D9D2CD90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32" y="3473774"/>
            <a:ext cx="2677061" cy="1781463"/>
          </a:xfrm>
          <a:prstGeom prst="rect">
            <a:avLst/>
          </a:prstGeom>
          <a:ln w="952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rmy inks $1 billion deal for Switchblade portable munitions | Stars and  Stripes">
            <a:extLst>
              <a:ext uri="{FF2B5EF4-FFF2-40B4-BE49-F238E27FC236}">
                <a16:creationId xmlns:a16="http://schemas.microsoft.com/office/drawing/2014/main" id="{2AAD181E-300D-CDEF-9410-9AD410332D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23"/>
          <a:stretch/>
        </p:blipFill>
        <p:spPr bwMode="auto">
          <a:xfrm>
            <a:off x="1132354" y="1990472"/>
            <a:ext cx="1670834" cy="1249320"/>
          </a:xfrm>
          <a:prstGeom prst="rect">
            <a:avLst/>
          </a:prstGeom>
          <a:ln w="635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57BF7-2DE7-8FBC-8BD7-9F7AB0E8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0D8-F773-4C75-96F4-E456D87D97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CE8-E71B-4EE8-3CE5-96C5BF3C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404" y="5397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fa-IR" altLang="en-US" sz="54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سکوی حمید( حکمروایی مرزبانی یکپارچه دوغارون)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D2393998-45BE-B072-9CD2-E9CCB18A9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062912" cy="4746625"/>
          </a:xfrm>
        </p:spPr>
        <p:txBody>
          <a:bodyPr/>
          <a:lstStyle/>
          <a:p>
            <a:pPr marL="400050" lvl="1" indent="0">
              <a:buNone/>
              <a:defRPr/>
            </a:pPr>
            <a:endParaRPr lang="fa-IR" alt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00050" lvl="1" indent="0">
              <a:buNone/>
              <a:defRPr/>
            </a:pPr>
            <a:r>
              <a:rPr lang="fa-IR" altLang="en-US" sz="4400" b="1" dirty="0">
                <a:latin typeface="IranNastaliq" panose="02020505000000020003" pitchFamily="18" charset="0"/>
                <a:cs typeface="IranNastaliq" panose="02020505000000020003" pitchFamily="18" charset="0"/>
              </a:rPr>
              <a:t>بیانیه نیاز : </a:t>
            </a:r>
            <a:r>
              <a:rPr lang="fa-IR" altLang="en-US" sz="4400" dirty="0">
                <a:latin typeface="IranNastaliq" panose="02020505000000020003" pitchFamily="18" charset="0"/>
                <a:cs typeface="IranNastaliq" panose="02020505000000020003" pitchFamily="18" charset="0"/>
              </a:rPr>
              <a:t>اجرای پروژه پایلوت زرهی مندرج در ردیف "و" بند 2-1 به شرح زیر</a:t>
            </a:r>
            <a:endParaRPr lang="fa-IR" altLang="en-US" b="1" dirty="0">
              <a:latin typeface="Times New Roman" panose="02020603050405020304" pitchFamily="18" charset="0"/>
              <a:cs typeface="B Nazanin" panose="00000400000000000000" pitchFamily="2" charset="-78"/>
            </a:endParaRPr>
          </a:p>
          <a:p>
            <a:pPr marL="400050" lvl="1" indent="0" algn="just">
              <a:buNone/>
              <a:defRPr/>
            </a:pPr>
            <a:r>
              <a:rPr lang="fa-IR" altLang="en-US" sz="24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"برای کسب آمادگی مقابله با تهدیدات امروزی و تعیین میزان کارآمدی </a:t>
            </a:r>
            <a:r>
              <a:rPr lang="fa-IR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فناوری‌های نوین</a:t>
            </a:r>
            <a:r>
              <a:rPr lang="fa-IR" altLang="en-US" sz="24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در جنگ‌های آینده، باید به </a:t>
            </a:r>
            <a:r>
              <a:rPr lang="fa-IR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شبکه اینترنت اشیای صحنه رزم زمینی</a:t>
            </a:r>
            <a:r>
              <a:rPr lang="fa-IR" altLang="en-US" sz="24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 ورود عملیاتی شود و یگان‌ها و سناریوهای نمونه تعیین گردد. در این راستا تجهیز یک واحد زرهی با استعداد 5 تانک، یک قبضه خمپاره انداز برای تامین آتش پشتیبانی، به قابلیت آگاهی موقعیتی و بهره گیری از یک </a:t>
            </a:r>
            <a:r>
              <a:rPr lang="fa-IR" sz="2400" b="1" dirty="0">
                <a:latin typeface="Times New Roman" panose="02020603050405020304" pitchFamily="18" charset="0"/>
                <a:cs typeface="B Nazanin" panose="00000400000000000000" pitchFamily="2" charset="-78"/>
              </a:rPr>
              <a:t>پهپاد اطلاعاتی(برای هدف یابی آتش توپ تانک ها)، یک مرکز فرماندهی و کنترل واحد زرهی و همچنین یک یگان مستقر در منطقه مراقبت مرز در دوغارون</a:t>
            </a:r>
            <a:r>
              <a:rPr lang="fa-IR" sz="2400" dirty="0">
                <a:latin typeface="Times New Roman" panose="02020603050405020304" pitchFamily="18" charset="0"/>
                <a:cs typeface="B Nazanin" panose="00000400000000000000" pitchFamily="2" charset="-78"/>
              </a:rPr>
              <a:t>"</a:t>
            </a:r>
          </a:p>
          <a:p>
            <a:pPr marL="0" indent="0">
              <a:buNone/>
              <a:defRPr/>
            </a:pPr>
            <a:endParaRPr lang="fa-IR" altLang="en-US" sz="4000" dirty="0">
              <a:cs typeface="B Nazanin" panose="00000400000000000000" pitchFamily="2" charset="-78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01521-B545-251D-EB31-C6722566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defRPr/>
            </a:pPr>
            <a:r>
              <a:rPr lang="fa-IR" dirty="0"/>
              <a:t>طرح </a:t>
            </a:r>
            <a:r>
              <a:rPr lang="en-US" dirty="0" err="1"/>
              <a:t>IoBT</a:t>
            </a:r>
            <a:endParaRPr lang="en-US" dirty="0"/>
          </a:p>
        </p:txBody>
      </p:sp>
      <p:sp>
        <p:nvSpPr>
          <p:cNvPr id="32773" name="Slide Number Placeholder 3">
            <a:extLst>
              <a:ext uri="{FF2B5EF4-FFF2-40B4-BE49-F238E27FC236}">
                <a16:creationId xmlns:a16="http://schemas.microsoft.com/office/drawing/2014/main" id="{4AFCFD18-2CD4-58FE-4133-2142746F4C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40EB04-81FA-4A67-9465-2E2113C809AF}" type="slidenum">
              <a:rPr lang="en-US" altLang="en-US" sz="1800" smtClean="0">
                <a:latin typeface="B lo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800">
              <a:latin typeface="B l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04FE30-2EC0-C5AC-D232-AAA62397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83624"/>
            <a:ext cx="7839789" cy="560618"/>
          </a:xfrm>
        </p:spPr>
        <p:txBody>
          <a:bodyPr/>
          <a:lstStyle/>
          <a:p>
            <a:pPr algn="ctr" rtl="1"/>
            <a:r>
              <a:rPr lang="fa-IR" sz="60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منابع پروژه حمید</a:t>
            </a:r>
            <a:endParaRPr lang="en-US" sz="60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4EE131-BD8F-1ADA-CCB2-3B7222543C81}"/>
              </a:ext>
            </a:extLst>
          </p:cNvPr>
          <p:cNvGrpSpPr/>
          <p:nvPr/>
        </p:nvGrpSpPr>
        <p:grpSpPr>
          <a:xfrm>
            <a:off x="541187" y="2024082"/>
            <a:ext cx="994410" cy="1295191"/>
            <a:chOff x="1307592" y="1564919"/>
            <a:chExt cx="1325880" cy="172692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8A26D3D-F89A-3224-2AA3-8585CC0C6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530" y="1564919"/>
              <a:ext cx="1071562" cy="1071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ontent Placeholder 2">
              <a:extLst>
                <a:ext uri="{FF2B5EF4-FFF2-40B4-BE49-F238E27FC236}">
                  <a16:creationId xmlns:a16="http://schemas.microsoft.com/office/drawing/2014/main" id="{D1C4D1EF-284A-2306-786F-41D695B75AF4}"/>
                </a:ext>
              </a:extLst>
            </p:cNvPr>
            <p:cNvSpPr txBox="1">
              <a:spLocks/>
            </p:cNvSpPr>
            <p:nvPr/>
          </p:nvSpPr>
          <p:spPr>
            <a:xfrm>
              <a:off x="1307592" y="2809383"/>
              <a:ext cx="1325880" cy="482457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rtl="1">
                <a:buNone/>
              </a:pPr>
              <a:r>
                <a:rPr lang="fa-IR" sz="1800" dirty="0">
                  <a:cs typeface="B Titr" panose="00000700000000000000" pitchFamily="2" charset="-78"/>
                </a:rPr>
                <a:t>تانک</a:t>
              </a:r>
              <a:r>
                <a:rPr lang="en-US" sz="1800" dirty="0">
                  <a:cs typeface="B Titr" panose="00000700000000000000" pitchFamily="2" charset="-78"/>
                </a:rPr>
                <a:t> </a:t>
              </a:r>
              <a:r>
                <a:rPr lang="fa-IR" sz="1800" dirty="0">
                  <a:cs typeface="B Titr" panose="00000700000000000000" pitchFamily="2" charset="-78"/>
                </a:rPr>
                <a:t>: 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DC20A5-0DF5-EF09-F074-28E7972CD9F0}"/>
              </a:ext>
            </a:extLst>
          </p:cNvPr>
          <p:cNvGrpSpPr/>
          <p:nvPr/>
        </p:nvGrpSpPr>
        <p:grpSpPr>
          <a:xfrm>
            <a:off x="1812226" y="2112788"/>
            <a:ext cx="1541336" cy="1506566"/>
            <a:chOff x="2827782" y="1690384"/>
            <a:chExt cx="2055114" cy="2008755"/>
          </a:xfrm>
        </p:grpSpPr>
        <p:pic>
          <p:nvPicPr>
            <p:cNvPr id="2054" name="Picture 6" descr="Uav mynamepong Flat icon | Freepik">
              <a:extLst>
                <a:ext uri="{FF2B5EF4-FFF2-40B4-BE49-F238E27FC236}">
                  <a16:creationId xmlns:a16="http://schemas.microsoft.com/office/drawing/2014/main" id="{B86C957C-7160-2DD1-7FA8-EBAF57A1A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5297" y="1690384"/>
              <a:ext cx="1380085" cy="138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9EE24A-BD65-4708-E0AC-E549688B5010}"/>
                </a:ext>
              </a:extLst>
            </p:cNvPr>
            <p:cNvSpPr txBox="1"/>
            <p:nvPr/>
          </p:nvSpPr>
          <p:spPr>
            <a:xfrm>
              <a:off x="2827782" y="2837364"/>
              <a:ext cx="2055114" cy="861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dirty="0">
                  <a:cs typeface="B Titr" panose="00000700000000000000" pitchFamily="2" charset="-78"/>
                </a:rPr>
                <a:t>پهپاد شناسایی</a:t>
              </a:r>
              <a:r>
                <a:rPr lang="en-US" dirty="0">
                  <a:cs typeface="B Titr" panose="00000700000000000000" pitchFamily="2" charset="-78"/>
                </a:rPr>
                <a:t> </a:t>
              </a:r>
              <a:r>
                <a:rPr lang="fa-IR" dirty="0">
                  <a:cs typeface="B Titr" panose="00000700000000000000" pitchFamily="2" charset="-78"/>
                </a:rPr>
                <a:t>: 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C8F260-577D-398C-F659-08646597D9BA}"/>
              </a:ext>
            </a:extLst>
          </p:cNvPr>
          <p:cNvGrpSpPr/>
          <p:nvPr/>
        </p:nvGrpSpPr>
        <p:grpSpPr>
          <a:xfrm>
            <a:off x="3242121" y="2256086"/>
            <a:ext cx="1951673" cy="1086269"/>
            <a:chOff x="4834892" y="2700972"/>
            <a:chExt cx="2602230" cy="1448359"/>
          </a:xfrm>
        </p:grpSpPr>
        <p:pic>
          <p:nvPicPr>
            <p:cNvPr id="2056" name="Picture 8" descr="soldier icon. Armed forces. vector graphic Stock Vector Image &amp; Art - Alamy">
              <a:extLst>
                <a:ext uri="{FF2B5EF4-FFF2-40B4-BE49-F238E27FC236}">
                  <a16:creationId xmlns:a16="http://schemas.microsoft.com/office/drawing/2014/main" id="{5D9F43E5-22AF-9C3F-EC24-E6358B3B6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4818" y="2700972"/>
              <a:ext cx="742378" cy="856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4FBCEB-66AD-5B5B-8463-9D5984447D5D}"/>
                </a:ext>
              </a:extLst>
            </p:cNvPr>
            <p:cNvSpPr txBox="1"/>
            <p:nvPr/>
          </p:nvSpPr>
          <p:spPr>
            <a:xfrm>
              <a:off x="4834892" y="3656888"/>
              <a:ext cx="260223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dirty="0">
                  <a:cs typeface="B Titr" panose="00000700000000000000" pitchFamily="2" charset="-78"/>
                </a:rPr>
                <a:t>سرباز پیاده : هر تعداد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A783C5-3DBF-7B54-381F-ECB84C31B28D}"/>
              </a:ext>
            </a:extLst>
          </p:cNvPr>
          <p:cNvGrpSpPr/>
          <p:nvPr/>
        </p:nvGrpSpPr>
        <p:grpSpPr>
          <a:xfrm>
            <a:off x="5022343" y="2188228"/>
            <a:ext cx="1951673" cy="1188418"/>
            <a:chOff x="6714746" y="2595641"/>
            <a:chExt cx="2602230" cy="1584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573603-0A11-4DE6-4C8F-D4A5E747F373}"/>
                </a:ext>
              </a:extLst>
            </p:cNvPr>
            <p:cNvSpPr txBox="1"/>
            <p:nvPr/>
          </p:nvSpPr>
          <p:spPr>
            <a:xfrm>
              <a:off x="6714746" y="3687756"/>
              <a:ext cx="260223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dirty="0">
                  <a:cs typeface="B Titr" panose="00000700000000000000" pitchFamily="2" charset="-78"/>
                </a:rPr>
                <a:t>خمپاره‌انداز : 1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FCF5A68F-7179-EFC3-180B-725EF6B29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52022" y="2595641"/>
              <a:ext cx="927679" cy="96633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82C5ED-9A25-F52F-AD46-0CA30467AD6E}"/>
              </a:ext>
            </a:extLst>
          </p:cNvPr>
          <p:cNvGrpSpPr/>
          <p:nvPr/>
        </p:nvGrpSpPr>
        <p:grpSpPr>
          <a:xfrm>
            <a:off x="6862575" y="2028125"/>
            <a:ext cx="1951673" cy="1341663"/>
            <a:chOff x="9168388" y="2397023"/>
            <a:chExt cx="2602230" cy="17888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FE23CE-0E25-1FF9-2493-B567378FD0CC}"/>
                </a:ext>
              </a:extLst>
            </p:cNvPr>
            <p:cNvSpPr txBox="1"/>
            <p:nvPr/>
          </p:nvSpPr>
          <p:spPr>
            <a:xfrm>
              <a:off x="9168388" y="3693464"/>
              <a:ext cx="2602230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dirty="0">
                  <a:cs typeface="B Titr" panose="00000700000000000000" pitchFamily="2" charset="-78"/>
                </a:rPr>
                <a:t>خودرو فرماندهی : 1</a:t>
              </a:r>
            </a:p>
          </p:txBody>
        </p:sp>
        <p:pic>
          <p:nvPicPr>
            <p:cNvPr id="2060" name="Picture 12" descr="Armoured van - Free transportation icons">
              <a:extLst>
                <a:ext uri="{FF2B5EF4-FFF2-40B4-BE49-F238E27FC236}">
                  <a16:creationId xmlns:a16="http://schemas.microsoft.com/office/drawing/2014/main" id="{F34E10B7-494C-0671-15F4-8F525E8B1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93106" y="2397023"/>
              <a:ext cx="1352794" cy="1352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23F2A3-4860-1AE1-FD00-F407B3C7B9F7}"/>
              </a:ext>
            </a:extLst>
          </p:cNvPr>
          <p:cNvGrpSpPr/>
          <p:nvPr/>
        </p:nvGrpSpPr>
        <p:grpSpPr>
          <a:xfrm>
            <a:off x="4638296" y="3917029"/>
            <a:ext cx="3017520" cy="1363457"/>
            <a:chOff x="3858768" y="4665154"/>
            <a:chExt cx="4023360" cy="1817942"/>
          </a:xfrm>
        </p:grpSpPr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F639C529-389C-E181-07EB-4259E9859BBA}"/>
                </a:ext>
              </a:extLst>
            </p:cNvPr>
            <p:cNvSpPr txBox="1">
              <a:spLocks/>
            </p:cNvSpPr>
            <p:nvPr/>
          </p:nvSpPr>
          <p:spPr>
            <a:xfrm>
              <a:off x="3858768" y="6000639"/>
              <a:ext cx="4023360" cy="482457"/>
            </a:xfrm>
            <a:prstGeom prst="rect">
              <a:avLst/>
            </a:prstGeom>
          </p:spPr>
          <p:txBody>
            <a:bodyPr vert="horz" lIns="68580" tIns="34290" rIns="68580" bIns="3429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 rtl="1">
                <a:buNone/>
              </a:pPr>
              <a:r>
                <a:rPr lang="fa-IR" sz="1800" dirty="0">
                  <a:cs typeface="B Titr" panose="00000700000000000000" pitchFamily="2" charset="-78"/>
                </a:rPr>
                <a:t>شبکه ارتباطی</a:t>
              </a:r>
              <a:r>
                <a:rPr lang="en-US" sz="1800" dirty="0">
                  <a:cs typeface="B Titr" panose="00000700000000000000" pitchFamily="2" charset="-78"/>
                </a:rPr>
                <a:t> </a:t>
              </a:r>
              <a:r>
                <a:rPr lang="fa-IR" sz="1800" dirty="0">
                  <a:cs typeface="B Titr" panose="00000700000000000000" pitchFamily="2" charset="-78"/>
                </a:rPr>
                <a:t>: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wireless</a:t>
              </a:r>
              <a:endParaRPr lang="fa-IR" sz="1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62" name="Picture 14" descr="Wireless router icon in line style. Internet modem sign. Wireless network  switch symbol. Stock Illustration | Adobe Stock">
              <a:extLst>
                <a:ext uri="{FF2B5EF4-FFF2-40B4-BE49-F238E27FC236}">
                  <a16:creationId xmlns:a16="http://schemas.microsoft.com/office/drawing/2014/main" id="{AEDD0CD5-CD08-6D76-FEE4-AA5CE72CD9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7508" y="4665154"/>
              <a:ext cx="1325881" cy="132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F8B78CA-8BB1-40CB-8701-3384A5C1EF3D}"/>
              </a:ext>
            </a:extLst>
          </p:cNvPr>
          <p:cNvGrpSpPr/>
          <p:nvPr/>
        </p:nvGrpSpPr>
        <p:grpSpPr>
          <a:xfrm>
            <a:off x="1252728" y="3949333"/>
            <a:ext cx="3319273" cy="1354235"/>
            <a:chOff x="301752" y="4521008"/>
            <a:chExt cx="4425697" cy="1805647"/>
          </a:xfrm>
        </p:grpSpPr>
        <p:pic>
          <p:nvPicPr>
            <p:cNvPr id="1028" name="Picture 4" descr="Map - Free travel icons">
              <a:extLst>
                <a:ext uri="{FF2B5EF4-FFF2-40B4-BE49-F238E27FC236}">
                  <a16:creationId xmlns:a16="http://schemas.microsoft.com/office/drawing/2014/main" id="{A5E28AA8-D0DD-5223-D516-7B1043F9D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3937" y="4521008"/>
              <a:ext cx="1325881" cy="132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28AF06-8C6F-C547-3659-18F7D309B003}"/>
                </a:ext>
              </a:extLst>
            </p:cNvPr>
            <p:cNvSpPr txBox="1"/>
            <p:nvPr/>
          </p:nvSpPr>
          <p:spPr>
            <a:xfrm>
              <a:off x="301752" y="5834212"/>
              <a:ext cx="4425697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a-IR" b="1" dirty="0">
                  <a:latin typeface="Times New Roman" panose="02020603050405020304" pitchFamily="18" charset="0"/>
                  <a:cs typeface="B Titr" panose="00000700000000000000" pitchFamily="2" charset="-78"/>
                </a:rPr>
                <a:t>سطح پوشش : 100</a:t>
              </a:r>
              <a:r>
                <a:rPr lang="en-US" b="1" dirty="0">
                  <a:latin typeface="Times New Roman" panose="02020603050405020304" pitchFamily="18" charset="0"/>
                  <a:cs typeface="B Titr" panose="00000700000000000000" pitchFamily="2" charset="-78"/>
                </a:rPr>
                <a:t>x</a:t>
              </a:r>
              <a:r>
                <a:rPr lang="fa-IR" b="1" dirty="0">
                  <a:latin typeface="Times New Roman" panose="02020603050405020304" pitchFamily="18" charset="0"/>
                  <a:cs typeface="B Titr" panose="00000700000000000000" pitchFamily="2" charset="-78"/>
                </a:rPr>
                <a:t>200</a:t>
              </a:r>
              <a:r>
                <a:rPr lang="en-US" b="1" dirty="0">
                  <a:latin typeface="Times New Roman" panose="02020603050405020304" pitchFamily="18" charset="0"/>
                  <a:cs typeface="B Titr" panose="00000700000000000000" pitchFamily="2" charset="-78"/>
                </a:rPr>
                <a:t> </a:t>
              </a:r>
              <a:r>
                <a:rPr lang="fa-IR" b="1" dirty="0">
                  <a:latin typeface="Times New Roman" panose="02020603050405020304" pitchFamily="18" charset="0"/>
                  <a:cs typeface="B Titr" panose="00000700000000000000" pitchFamily="2" charset="-78"/>
                </a:rPr>
                <a:t>کیلومتر مربع</a:t>
              </a:r>
              <a:endParaRPr lang="fa-IR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6089B-4F0D-81E2-2092-7A519EA2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0D8-F773-4C75-96F4-E456D87D97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3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04FE30-2EC0-C5AC-D232-AAA62397C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23" y="137208"/>
            <a:ext cx="8733353" cy="843520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54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فضای عملیاتی حمید مبتنی بر آرایه دفاعی</a:t>
            </a:r>
            <a:endParaRPr lang="en-US" sz="5400" b="1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A3E68-3394-E4BB-4310-97CC7F3822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28" y="1556792"/>
            <a:ext cx="7715772" cy="4608512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49D6F-58B9-3821-10D9-9F69A6A0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0D8-F773-4C75-96F4-E456D87D97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6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7A20-AA2D-4626-B81D-643250CE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طراحی چرخه </a:t>
            </a:r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حس سازی </a:t>
            </a:r>
            <a:r>
              <a:rPr lang="fa-IR" sz="44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فرماندهی و سازمان نبرد د ر  سکوی حمید</a:t>
            </a:r>
            <a:endParaRPr lang="fa-I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23DB3-A512-432F-B9B1-FB6ED029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22</a:t>
            </a:fld>
            <a:endParaRPr lang="fa-I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CFF3BC-ABE3-4AEC-A334-9941FE85CBF3}"/>
              </a:ext>
            </a:extLst>
          </p:cNvPr>
          <p:cNvSpPr/>
          <p:nvPr/>
        </p:nvSpPr>
        <p:spPr>
          <a:xfrm>
            <a:off x="3419872" y="2060848"/>
            <a:ext cx="281595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تصمیم گیری</a:t>
            </a:r>
          </a:p>
          <a:p>
            <a:pPr algn="ctr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(ضمنی به ضمنی)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095995-F552-41C2-A427-5B3DD394307B}"/>
              </a:ext>
            </a:extLst>
          </p:cNvPr>
          <p:cNvSpPr/>
          <p:nvPr/>
        </p:nvSpPr>
        <p:spPr>
          <a:xfrm>
            <a:off x="5580112" y="3501008"/>
            <a:ext cx="281595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داده آمیزی</a:t>
            </a:r>
          </a:p>
          <a:p>
            <a:pPr algn="ctr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(صریح به ضمنی)</a:t>
            </a:r>
          </a:p>
        </p:txBody>
      </p:sp>
      <p:pic>
        <p:nvPicPr>
          <p:cNvPr id="32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96553CD2-E93F-4F63-BB60-5E1F450D5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063" y="2928970"/>
            <a:ext cx="742378" cy="85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Uav mynamepong Flat icon | Freepik">
            <a:extLst>
              <a:ext uri="{FF2B5EF4-FFF2-40B4-BE49-F238E27FC236}">
                <a16:creationId xmlns:a16="http://schemas.microsoft.com/office/drawing/2014/main" id="{10EA26D0-BF09-4B98-90CA-373A33144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169" y="4958319"/>
            <a:ext cx="758112" cy="601529"/>
          </a:xfrm>
          <a:prstGeom prst="rect">
            <a:avLst/>
          </a:prstGeom>
          <a:ln w="28575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D832D1-559E-4AEF-A14F-C3E798384A1F}"/>
              </a:ext>
            </a:extLst>
          </p:cNvPr>
          <p:cNvSpPr/>
          <p:nvPr/>
        </p:nvSpPr>
        <p:spPr>
          <a:xfrm>
            <a:off x="1403648" y="3518812"/>
            <a:ext cx="2815952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b="1" dirty="0">
                <a:solidFill>
                  <a:schemeClr val="tx1"/>
                </a:solidFill>
                <a:cs typeface="B Nazanin" panose="00000400000000000000" pitchFamily="2" charset="-78"/>
              </a:rPr>
              <a:t>طرح ریزی عملیات</a:t>
            </a:r>
          </a:p>
          <a:p>
            <a:pPr algn="ctr"/>
            <a:r>
              <a:rPr lang="fa-IR" sz="1600" dirty="0">
                <a:solidFill>
                  <a:schemeClr val="tx1"/>
                </a:solidFill>
                <a:cs typeface="B Nazanin" panose="00000400000000000000" pitchFamily="2" charset="-78"/>
              </a:rPr>
              <a:t>(ضمنی به صریح)</a:t>
            </a:r>
          </a:p>
        </p:txBody>
      </p:sp>
      <p:pic>
        <p:nvPicPr>
          <p:cNvPr id="25" name="Picture 12" descr="Armoured van - Free transportation icons">
            <a:extLst>
              <a:ext uri="{FF2B5EF4-FFF2-40B4-BE49-F238E27FC236}">
                <a16:creationId xmlns:a16="http://schemas.microsoft.com/office/drawing/2014/main" id="{C8D967D3-E364-48D1-A99D-292138AD0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298" y="1333987"/>
            <a:ext cx="1014596" cy="10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2E0593C5-C792-1928-E008-689284305F28}"/>
              </a:ext>
            </a:extLst>
          </p:cNvPr>
          <p:cNvSpPr/>
          <p:nvPr/>
        </p:nvSpPr>
        <p:spPr>
          <a:xfrm rot="3820403">
            <a:off x="5397304" y="3055567"/>
            <a:ext cx="836034" cy="3651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81B5EFC1-4641-048D-3FF3-1F2337D94BE4}"/>
              </a:ext>
            </a:extLst>
          </p:cNvPr>
          <p:cNvSpPr/>
          <p:nvPr/>
        </p:nvSpPr>
        <p:spPr>
          <a:xfrm rot="8749305">
            <a:off x="5167574" y="4416563"/>
            <a:ext cx="901040" cy="3651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A24F64-B4D4-2793-5EB4-0A042C59C524}"/>
              </a:ext>
            </a:extLst>
          </p:cNvPr>
          <p:cNvGrpSpPr/>
          <p:nvPr/>
        </p:nvGrpSpPr>
        <p:grpSpPr>
          <a:xfrm>
            <a:off x="1475656" y="5004306"/>
            <a:ext cx="4464496" cy="1190482"/>
            <a:chOff x="683568" y="5301208"/>
            <a:chExt cx="4464496" cy="119048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D26AE1E-669F-BE67-E226-7AFA7126C2AC}"/>
                </a:ext>
              </a:extLst>
            </p:cNvPr>
            <p:cNvGrpSpPr/>
            <p:nvPr/>
          </p:nvGrpSpPr>
          <p:grpSpPr>
            <a:xfrm>
              <a:off x="815525" y="5319098"/>
              <a:ext cx="853006" cy="803672"/>
              <a:chOff x="892645" y="5378997"/>
              <a:chExt cx="853006" cy="803672"/>
            </a:xfrm>
          </p:grpSpPr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id="{34149A05-6D1E-414F-925D-8B55960FDA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645" y="5378997"/>
                <a:ext cx="803672" cy="803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85B125-4677-6E12-5939-86E8E46130B4}"/>
                  </a:ext>
                </a:extLst>
              </p:cNvPr>
              <p:cNvSpPr txBox="1"/>
              <p:nvPr/>
            </p:nvSpPr>
            <p:spPr>
              <a:xfrm>
                <a:off x="941978" y="5432161"/>
                <a:ext cx="80367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a-IR" sz="12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آتش</a:t>
                </a:r>
                <a:endParaRPr lang="en-US" sz="1200" b="1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E9DF61E-6651-7278-2632-8BA89623A2D4}"/>
                </a:ext>
              </a:extLst>
            </p:cNvPr>
            <p:cNvGrpSpPr/>
            <p:nvPr/>
          </p:nvGrpSpPr>
          <p:grpSpPr>
            <a:xfrm>
              <a:off x="1684506" y="5520709"/>
              <a:ext cx="994245" cy="803672"/>
              <a:chOff x="1797477" y="5520709"/>
              <a:chExt cx="994245" cy="803672"/>
            </a:xfrm>
          </p:grpSpPr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DE6D064F-C4CE-439C-89D5-2DD55CE6A7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7477" y="5520709"/>
                <a:ext cx="803672" cy="803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683915-0C70-EB02-E7BC-2686F2D5E986}"/>
                  </a:ext>
                </a:extLst>
              </p:cNvPr>
              <p:cNvSpPr txBox="1"/>
              <p:nvPr/>
            </p:nvSpPr>
            <p:spPr>
              <a:xfrm>
                <a:off x="1953522" y="5520709"/>
                <a:ext cx="8382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a-IR" sz="12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آتش</a:t>
                </a:r>
                <a:endParaRPr lang="en-US" sz="12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8D4438-8A11-5B93-EA1B-A75CB7855865}"/>
                </a:ext>
              </a:extLst>
            </p:cNvPr>
            <p:cNvGrpSpPr/>
            <p:nvPr/>
          </p:nvGrpSpPr>
          <p:grpSpPr>
            <a:xfrm>
              <a:off x="2533447" y="5439707"/>
              <a:ext cx="879178" cy="848521"/>
              <a:chOff x="2640479" y="5439707"/>
              <a:chExt cx="879178" cy="848521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AF25FEBD-7710-4485-88DA-38F0AC6BC5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479" y="5484556"/>
                <a:ext cx="803672" cy="803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75B6CD-6A70-1C4A-2E68-A22245825B93}"/>
                  </a:ext>
                </a:extLst>
              </p:cNvPr>
              <p:cNvSpPr txBox="1"/>
              <p:nvPr/>
            </p:nvSpPr>
            <p:spPr>
              <a:xfrm>
                <a:off x="2681457" y="5439707"/>
                <a:ext cx="8382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a-IR" sz="12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آتش</a:t>
                </a:r>
                <a:endParaRPr lang="en-US" sz="1200" b="1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D153F4D-9119-4954-5C0D-A6C35EC846D5}"/>
                </a:ext>
              </a:extLst>
            </p:cNvPr>
            <p:cNvGrpSpPr/>
            <p:nvPr/>
          </p:nvGrpSpPr>
          <p:grpSpPr>
            <a:xfrm>
              <a:off x="3375850" y="5455445"/>
              <a:ext cx="838200" cy="814065"/>
              <a:chOff x="3514573" y="5455445"/>
              <a:chExt cx="838200" cy="814065"/>
            </a:xfrm>
          </p:grpSpPr>
          <p:pic>
            <p:nvPicPr>
              <p:cNvPr id="22" name="Picture 2">
                <a:extLst>
                  <a:ext uri="{FF2B5EF4-FFF2-40B4-BE49-F238E27FC236}">
                    <a16:creationId xmlns:a16="http://schemas.microsoft.com/office/drawing/2014/main" id="{E34ED07F-A63B-4518-A8C5-5C2B8527FA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21188" y="5465838"/>
                <a:ext cx="803672" cy="803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8AFE47-D64C-878B-0B48-1B845AF19934}"/>
                  </a:ext>
                </a:extLst>
              </p:cNvPr>
              <p:cNvSpPr txBox="1"/>
              <p:nvPr/>
            </p:nvSpPr>
            <p:spPr>
              <a:xfrm>
                <a:off x="3514573" y="5455445"/>
                <a:ext cx="8382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a-IR" sz="12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آتش</a:t>
                </a:r>
                <a:endParaRPr lang="en-US" sz="12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D4F17F-6CEB-627B-1472-054CC422D34D}"/>
                </a:ext>
              </a:extLst>
            </p:cNvPr>
            <p:cNvGrpSpPr/>
            <p:nvPr/>
          </p:nvGrpSpPr>
          <p:grpSpPr>
            <a:xfrm>
              <a:off x="4201509" y="5301208"/>
              <a:ext cx="874547" cy="880088"/>
              <a:chOff x="4367223" y="5393714"/>
              <a:chExt cx="874547" cy="880088"/>
            </a:xfrm>
          </p:grpSpPr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26149A16-2025-4717-969A-8CCEB1B06E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8098" y="5470130"/>
                <a:ext cx="803672" cy="8036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751D2DB-0FFC-C920-A2FE-ABA13BFD41D9}"/>
                  </a:ext>
                </a:extLst>
              </p:cNvPr>
              <p:cNvSpPr txBox="1"/>
              <p:nvPr/>
            </p:nvSpPr>
            <p:spPr>
              <a:xfrm>
                <a:off x="4367223" y="5393714"/>
                <a:ext cx="83820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a-IR" sz="12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آتش</a:t>
                </a:r>
                <a:endParaRPr lang="en-US" sz="1200" b="1" dirty="0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E1A096C-1ECD-DB42-C190-97B81F22158C}"/>
                </a:ext>
              </a:extLst>
            </p:cNvPr>
            <p:cNvSpPr/>
            <p:nvPr/>
          </p:nvSpPr>
          <p:spPr>
            <a:xfrm>
              <a:off x="683568" y="5310078"/>
              <a:ext cx="4464496" cy="11816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b="1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E3384E2-B5CA-9D24-5688-2133730AF0AA}"/>
              </a:ext>
            </a:extLst>
          </p:cNvPr>
          <p:cNvSpPr txBox="1"/>
          <p:nvPr/>
        </p:nvSpPr>
        <p:spPr>
          <a:xfrm>
            <a:off x="4379574" y="6537606"/>
            <a:ext cx="14522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1400" dirty="0">
                <a:cs typeface="B Nazanin" panose="00000400000000000000" pitchFamily="2" charset="-78"/>
              </a:rPr>
              <a:t>(صریح به صریح)</a:t>
            </a:r>
            <a:endParaRPr lang="en-US" sz="1400" dirty="0">
              <a:cs typeface="B Nazanin" panose="00000400000000000000" pitchFamily="2" charset="-78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F184CD8-391A-AAEF-8766-F7EEE53D6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6489" y="5036808"/>
            <a:ext cx="695004" cy="725487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AFAA87A8-12CD-97EA-4A3E-49D9DDE76434}"/>
              </a:ext>
            </a:extLst>
          </p:cNvPr>
          <p:cNvGrpSpPr/>
          <p:nvPr/>
        </p:nvGrpSpPr>
        <p:grpSpPr>
          <a:xfrm>
            <a:off x="6356391" y="6052773"/>
            <a:ext cx="1623557" cy="375927"/>
            <a:chOff x="6733962" y="6156561"/>
            <a:chExt cx="1623557" cy="375927"/>
          </a:xfrm>
        </p:grpSpPr>
        <p:pic>
          <p:nvPicPr>
            <p:cNvPr id="27" name="Picture 8" descr="soldier icon. Armed forces. vector graphic Stock Vector Image &amp; Art - Alamy">
              <a:extLst>
                <a:ext uri="{FF2B5EF4-FFF2-40B4-BE49-F238E27FC236}">
                  <a16:creationId xmlns:a16="http://schemas.microsoft.com/office/drawing/2014/main" id="{E5DAE04D-A9B9-5138-BEB5-BE994A8A2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2235" y="6156561"/>
              <a:ext cx="325284" cy="37508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soldier icon. Armed forces. vector graphic Stock Vector Image &amp; Art - Alamy">
              <a:extLst>
                <a:ext uri="{FF2B5EF4-FFF2-40B4-BE49-F238E27FC236}">
                  <a16:creationId xmlns:a16="http://schemas.microsoft.com/office/drawing/2014/main" id="{DD06DFA7-B322-F6D9-F79D-9F2F66C77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3261" y="6156561"/>
              <a:ext cx="283414" cy="37508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 descr="soldier icon. Armed forces. vector graphic Stock Vector Image &amp; Art - Alamy">
              <a:extLst>
                <a:ext uri="{FF2B5EF4-FFF2-40B4-BE49-F238E27FC236}">
                  <a16:creationId xmlns:a16="http://schemas.microsoft.com/office/drawing/2014/main" id="{E5FEDC80-11E3-BAC2-1E28-B4D0B7579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2417" y="6157400"/>
              <a:ext cx="325284" cy="37508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8" descr="soldier icon. Armed forces. vector graphic Stock Vector Image &amp; Art - Alamy">
              <a:extLst>
                <a:ext uri="{FF2B5EF4-FFF2-40B4-BE49-F238E27FC236}">
                  <a16:creationId xmlns:a16="http://schemas.microsoft.com/office/drawing/2014/main" id="{C0AC3F3E-48F5-96F4-8E46-6D7B8FC0B5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8311" y="6157400"/>
              <a:ext cx="283414" cy="37508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8" descr="soldier icon. Armed forces. vector graphic Stock Vector Image &amp; Art - Alamy">
              <a:extLst>
                <a:ext uri="{FF2B5EF4-FFF2-40B4-BE49-F238E27FC236}">
                  <a16:creationId xmlns:a16="http://schemas.microsoft.com/office/drawing/2014/main" id="{305F1102-DC32-9205-4417-2F1B13CF6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3962" y="6157400"/>
              <a:ext cx="283414" cy="375088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115AAEF8-D257-CF9F-76CB-E0FC8018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8314" y="4814024"/>
            <a:ext cx="300790" cy="3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A168E1D7-EAE8-3317-C6BD-BE108241A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08" y="4830884"/>
            <a:ext cx="300790" cy="3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EFE0FEAA-738B-AEBE-608B-9513905AD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699" y="5223928"/>
            <a:ext cx="300790" cy="3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F964DFBF-DDD9-7541-7F1F-57C8D7A4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360" y="5309136"/>
            <a:ext cx="300790" cy="3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39921CFD-0219-6B08-653F-97EB929AF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71" y="5287030"/>
            <a:ext cx="300790" cy="3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954FEFED-650C-52AE-7062-981447525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301208"/>
            <a:ext cx="300790" cy="3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45EA9C0A-3D8E-3D3B-154E-5ABAF4A9B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002" y="5129565"/>
            <a:ext cx="300790" cy="3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D618AF-9561-2BBF-0148-CC74F68F5615}"/>
              </a:ext>
            </a:extLst>
          </p:cNvPr>
          <p:cNvSpPr/>
          <p:nvPr/>
        </p:nvSpPr>
        <p:spPr>
          <a:xfrm>
            <a:off x="1259632" y="4842122"/>
            <a:ext cx="7291809" cy="2003261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002924AD-248C-61AF-D7BC-3B2AE117767D}"/>
              </a:ext>
            </a:extLst>
          </p:cNvPr>
          <p:cNvSpPr/>
          <p:nvPr/>
        </p:nvSpPr>
        <p:spPr>
          <a:xfrm rot="12850695" flipV="1">
            <a:off x="3718217" y="4442647"/>
            <a:ext cx="901040" cy="3651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348A16F4-6CF2-3218-EDCE-A5BF8211E2EE}"/>
              </a:ext>
            </a:extLst>
          </p:cNvPr>
          <p:cNvSpPr/>
          <p:nvPr/>
        </p:nvSpPr>
        <p:spPr>
          <a:xfrm rot="17779597" flipH="1">
            <a:off x="3710908" y="3036289"/>
            <a:ext cx="836034" cy="3651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60C9F58E-155B-D870-01B3-8AA678E7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70" y="3149726"/>
            <a:ext cx="349895" cy="40346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8F22989F-7B3E-20FD-4348-A9B0BEDE9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788" y="3149725"/>
            <a:ext cx="304857" cy="40346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0ADF9048-A3C4-1E30-EEF2-C368753F4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26" y="3141813"/>
            <a:ext cx="349895" cy="40346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B593DDD6-0486-23BE-8C7C-404BFE006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492" y="4037754"/>
            <a:ext cx="304857" cy="40346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9E3007AA-C2A5-2F97-0DDB-E31015A9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559" y="3381547"/>
            <a:ext cx="304857" cy="403467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14C4250-975A-8771-0A77-4EBDF1A3A5F5}"/>
              </a:ext>
            </a:extLst>
          </p:cNvPr>
          <p:cNvGrpSpPr/>
          <p:nvPr/>
        </p:nvGrpSpPr>
        <p:grpSpPr>
          <a:xfrm rot="6897508">
            <a:off x="4376306" y="3202615"/>
            <a:ext cx="1034218" cy="1405286"/>
            <a:chOff x="3322292" y="2103323"/>
            <a:chExt cx="2065213" cy="2806191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332560C-A244-544A-256D-DE26C5F7F099}"/>
                </a:ext>
              </a:extLst>
            </p:cNvPr>
            <p:cNvSpPr/>
            <p:nvPr/>
          </p:nvSpPr>
          <p:spPr>
            <a:xfrm>
              <a:off x="4297960" y="2103323"/>
              <a:ext cx="1086973" cy="543356"/>
            </a:xfrm>
            <a:custGeom>
              <a:avLst/>
              <a:gdLst>
                <a:gd name="connsiteX0" fmla="*/ 0 w 1086973"/>
                <a:gd name="connsiteY0" fmla="*/ 0 h 543356"/>
                <a:gd name="connsiteX1" fmla="*/ 1086973 w 1086973"/>
                <a:gd name="connsiteY1" fmla="*/ 0 h 543356"/>
                <a:gd name="connsiteX2" fmla="*/ 1086973 w 1086973"/>
                <a:gd name="connsiteY2" fmla="*/ 543356 h 543356"/>
                <a:gd name="connsiteX3" fmla="*/ 0 w 1086973"/>
                <a:gd name="connsiteY3" fmla="*/ 543356 h 543356"/>
                <a:gd name="connsiteX4" fmla="*/ 0 w 1086973"/>
                <a:gd name="connsiteY4" fmla="*/ 0 h 54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973" h="543356">
                  <a:moveTo>
                    <a:pt x="0" y="0"/>
                  </a:moveTo>
                  <a:lnTo>
                    <a:pt x="1086973" y="0"/>
                  </a:lnTo>
                  <a:lnTo>
                    <a:pt x="1086973" y="543356"/>
                  </a:lnTo>
                  <a:lnTo>
                    <a:pt x="0" y="5433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500" kern="1200"/>
            </a:p>
          </p:txBody>
        </p:sp>
        <p:sp>
          <p:nvSpPr>
            <p:cNvPr id="64" name="Shape 63">
              <a:extLst>
                <a:ext uri="{FF2B5EF4-FFF2-40B4-BE49-F238E27FC236}">
                  <a16:creationId xmlns:a16="http://schemas.microsoft.com/office/drawing/2014/main" id="{82299398-F47C-4EBF-7909-44D4021A5515}"/>
                </a:ext>
              </a:extLst>
            </p:cNvPr>
            <p:cNvSpPr/>
            <p:nvPr/>
          </p:nvSpPr>
          <p:spPr>
            <a:xfrm>
              <a:off x="3322292" y="2521102"/>
              <a:ext cx="1956111" cy="1956409"/>
            </a:xfrm>
            <a:prstGeom prst="leftCircularArrow">
              <a:avLst>
                <a:gd name="adj1" fmla="val 10980"/>
                <a:gd name="adj2" fmla="val 1142322"/>
                <a:gd name="adj3" fmla="val 6300000"/>
                <a:gd name="adj4" fmla="val 3995783"/>
                <a:gd name="adj5" fmla="val 125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281305D-B618-3A0F-517F-BE26BECE177F}"/>
                </a:ext>
              </a:extLst>
            </p:cNvPr>
            <p:cNvSpPr/>
            <p:nvPr/>
          </p:nvSpPr>
          <p:spPr>
            <a:xfrm>
              <a:off x="3756861" y="3233927"/>
              <a:ext cx="1086973" cy="543356"/>
            </a:xfrm>
            <a:custGeom>
              <a:avLst/>
              <a:gdLst>
                <a:gd name="connsiteX0" fmla="*/ 0 w 1086973"/>
                <a:gd name="connsiteY0" fmla="*/ 0 h 543356"/>
                <a:gd name="connsiteX1" fmla="*/ 1086973 w 1086973"/>
                <a:gd name="connsiteY1" fmla="*/ 0 h 543356"/>
                <a:gd name="connsiteX2" fmla="*/ 1086973 w 1086973"/>
                <a:gd name="connsiteY2" fmla="*/ 543356 h 543356"/>
                <a:gd name="connsiteX3" fmla="*/ 0 w 1086973"/>
                <a:gd name="connsiteY3" fmla="*/ 543356 h 543356"/>
                <a:gd name="connsiteX4" fmla="*/ 0 w 1086973"/>
                <a:gd name="connsiteY4" fmla="*/ 0 h 54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973" h="543356">
                  <a:moveTo>
                    <a:pt x="0" y="0"/>
                  </a:moveTo>
                  <a:lnTo>
                    <a:pt x="1086973" y="0"/>
                  </a:lnTo>
                  <a:lnTo>
                    <a:pt x="1086973" y="543356"/>
                  </a:lnTo>
                  <a:lnTo>
                    <a:pt x="0" y="5433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500" kern="12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427B894-563D-F271-0486-C984378C5CD9}"/>
                </a:ext>
              </a:extLst>
            </p:cNvPr>
            <p:cNvSpPr/>
            <p:nvPr/>
          </p:nvSpPr>
          <p:spPr>
            <a:xfrm>
              <a:off x="4300532" y="4366158"/>
              <a:ext cx="1086973" cy="543356"/>
            </a:xfrm>
            <a:custGeom>
              <a:avLst/>
              <a:gdLst>
                <a:gd name="connsiteX0" fmla="*/ 0 w 1086973"/>
                <a:gd name="connsiteY0" fmla="*/ 0 h 543356"/>
                <a:gd name="connsiteX1" fmla="*/ 1086973 w 1086973"/>
                <a:gd name="connsiteY1" fmla="*/ 0 h 543356"/>
                <a:gd name="connsiteX2" fmla="*/ 1086973 w 1086973"/>
                <a:gd name="connsiteY2" fmla="*/ 543356 h 543356"/>
                <a:gd name="connsiteX3" fmla="*/ 0 w 1086973"/>
                <a:gd name="connsiteY3" fmla="*/ 543356 h 543356"/>
                <a:gd name="connsiteX4" fmla="*/ 0 w 1086973"/>
                <a:gd name="connsiteY4" fmla="*/ 0 h 543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973" h="543356">
                  <a:moveTo>
                    <a:pt x="0" y="0"/>
                  </a:moveTo>
                  <a:lnTo>
                    <a:pt x="1086973" y="0"/>
                  </a:lnTo>
                  <a:lnTo>
                    <a:pt x="1086973" y="543356"/>
                  </a:lnTo>
                  <a:lnTo>
                    <a:pt x="0" y="54335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225" tIns="22225" rIns="22225" bIns="22225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5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00692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4BBE26-4859-5933-812B-ECF0C6ED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B9150-7D59-5C7E-34E5-B9EFB1BF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F732-FD7A-4763-A0A0-694C963DBDD8}" type="slidenum">
              <a:rPr lang="fa-IR" smtClean="0"/>
              <a:pPr>
                <a:defRPr/>
              </a:pPr>
              <a:t>23</a:t>
            </a:fld>
            <a:endParaRPr lang="fa-IR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180A508-45E6-827A-F109-5D214DAB4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25313"/>
              </p:ext>
            </p:extLst>
          </p:nvPr>
        </p:nvGraphicFramePr>
        <p:xfrm>
          <a:off x="1524000" y="1397000"/>
          <a:ext cx="6720410" cy="4624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082">
                  <a:extLst>
                    <a:ext uri="{9D8B030D-6E8A-4147-A177-3AD203B41FA5}">
                      <a16:colId xmlns:a16="http://schemas.microsoft.com/office/drawing/2014/main" val="1339030450"/>
                    </a:ext>
                  </a:extLst>
                </a:gridCol>
                <a:gridCol w="1344082">
                  <a:extLst>
                    <a:ext uri="{9D8B030D-6E8A-4147-A177-3AD203B41FA5}">
                      <a16:colId xmlns:a16="http://schemas.microsoft.com/office/drawing/2014/main" val="3466402998"/>
                    </a:ext>
                  </a:extLst>
                </a:gridCol>
                <a:gridCol w="1344082">
                  <a:extLst>
                    <a:ext uri="{9D8B030D-6E8A-4147-A177-3AD203B41FA5}">
                      <a16:colId xmlns:a16="http://schemas.microsoft.com/office/drawing/2014/main" val="444222004"/>
                    </a:ext>
                  </a:extLst>
                </a:gridCol>
                <a:gridCol w="1344082">
                  <a:extLst>
                    <a:ext uri="{9D8B030D-6E8A-4147-A177-3AD203B41FA5}">
                      <a16:colId xmlns:a16="http://schemas.microsoft.com/office/drawing/2014/main" val="2390343956"/>
                    </a:ext>
                  </a:extLst>
                </a:gridCol>
                <a:gridCol w="1344082">
                  <a:extLst>
                    <a:ext uri="{9D8B030D-6E8A-4147-A177-3AD203B41FA5}">
                      <a16:colId xmlns:a16="http://schemas.microsoft.com/office/drawing/2014/main" val="1781889898"/>
                    </a:ext>
                  </a:extLst>
                </a:gridCol>
              </a:tblGrid>
              <a:tr h="924858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داده آمیزی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اجرا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برنامه ریزی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تصمیم گیری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75246"/>
                  </a:ext>
                </a:extLst>
              </a:tr>
              <a:tr h="924858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نقشها و مسئولیتها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423942"/>
                  </a:ext>
                </a:extLst>
              </a:tr>
              <a:tr h="924858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فرایندها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434433"/>
                  </a:ext>
                </a:extLst>
              </a:tr>
              <a:tr h="924858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فناوریها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194178"/>
                  </a:ext>
                </a:extLst>
              </a:tr>
              <a:tr h="924858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سیاستها و راهبردها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599007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FFE48923-2E24-7190-3723-5722ED9D4BAB}"/>
              </a:ext>
            </a:extLst>
          </p:cNvPr>
          <p:cNvGrpSpPr/>
          <p:nvPr/>
        </p:nvGrpSpPr>
        <p:grpSpPr>
          <a:xfrm>
            <a:off x="6923081" y="1407304"/>
            <a:ext cx="1296145" cy="879872"/>
            <a:chOff x="6914601" y="1427894"/>
            <a:chExt cx="1297066" cy="814013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7F2CE845-2048-F3D3-C463-53F12BB72959}"/>
                </a:ext>
              </a:extLst>
            </p:cNvPr>
            <p:cNvSpPr/>
            <p:nvPr/>
          </p:nvSpPr>
          <p:spPr>
            <a:xfrm rot="5400000">
              <a:off x="7156126" y="1186369"/>
              <a:ext cx="814013" cy="1297064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fa-IR" sz="1200" b="1" dirty="0"/>
                <a:t>چرخه نوناکو</a:t>
              </a:r>
              <a:endParaRPr lang="en-US" sz="1200" b="1" dirty="0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3C5F1883-1956-0411-E48F-8EFC070F9DC7}"/>
                </a:ext>
              </a:extLst>
            </p:cNvPr>
            <p:cNvSpPr/>
            <p:nvPr/>
          </p:nvSpPr>
          <p:spPr>
            <a:xfrm rot="16200000">
              <a:off x="7156128" y="1186369"/>
              <a:ext cx="814013" cy="1297064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fa-IR" sz="1100" b="1" dirty="0"/>
                <a:t>توانمندسازها</a:t>
              </a:r>
              <a:endParaRPr lang="en-US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895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40B3-DADF-4896-8125-3F15FDE2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دفاع هوشمند: پیاده سازی چرخه حس سازی مبتنی بر سیستمهای فیزیکی-سایبر به فرم سیستم عامل</a:t>
            </a:r>
            <a:endParaRPr lang="en-US" sz="48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24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D7F342F-BF22-47B9-B90D-BA9A97A004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7625289"/>
              </p:ext>
            </p:extLst>
          </p:nvPr>
        </p:nvGraphicFramePr>
        <p:xfrm>
          <a:off x="1524000" y="1397000"/>
          <a:ext cx="6096000" cy="4840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8547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5DEEB-6313-A505-AA3B-C8F099AD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703D-1170-92DC-4128-CA6A712C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25</a:t>
            </a:fld>
            <a:endParaRPr lang="fa-IR"/>
          </a:p>
        </p:txBody>
      </p:sp>
      <p:pic>
        <p:nvPicPr>
          <p:cNvPr id="6" name="Picture 5" descr="معماری 5C برای پیاده سازی سیستم سایبر-فیزیکی">
            <a:extLst>
              <a:ext uri="{FF2B5EF4-FFF2-40B4-BE49-F238E27FC236}">
                <a16:creationId xmlns:a16="http://schemas.microsoft.com/office/drawing/2014/main" id="{B6D0F3B4-BD01-DB8B-20D4-0DF68D4290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12"/>
          <a:stretch/>
        </p:blipFill>
        <p:spPr bwMode="auto">
          <a:xfrm>
            <a:off x="36937" y="1916832"/>
            <a:ext cx="8927551" cy="403244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5D8AB3-6901-A3AF-8548-FF61890D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a-IR" sz="6000" dirty="0">
                <a:solidFill>
                  <a:srgbClr val="FF0000"/>
                </a:solidFill>
                <a:effectLst/>
                <a:latin typeface="IranNastaliq" panose="02020505000000020003" pitchFamily="18" charset="0"/>
                <a:ea typeface="Calibri" panose="020F0502020204030204" pitchFamily="34" charset="0"/>
                <a:cs typeface="IranNastaliq" panose="02020505000000020003" pitchFamily="18" charset="0"/>
              </a:rPr>
              <a:t>الگوی معماری سامانه‌های فیزیکی سایبری مبتنی بر</a:t>
            </a:r>
            <a:r>
              <a:rPr lang="fa-IR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en-US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5C</a:t>
            </a:r>
            <a:br>
              <a:rPr lang="fa-IR" sz="4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</a:br>
            <a:endParaRPr lang="fa-I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78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31CD2-3137-EC7F-461F-32DAA4A77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4EF24-F37E-0AA9-7D94-EC860285C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493" b="6117"/>
          <a:stretch/>
        </p:blipFill>
        <p:spPr>
          <a:xfrm>
            <a:off x="827584" y="1655616"/>
            <a:ext cx="7848872" cy="50900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4164B1-02A9-4C75-8C4B-6D947EA78202}"/>
              </a:ext>
            </a:extLst>
          </p:cNvPr>
          <p:cNvSpPr txBox="1">
            <a:spLocks/>
          </p:cNvSpPr>
          <p:nvPr/>
        </p:nvSpPr>
        <p:spPr bwMode="auto">
          <a:xfrm>
            <a:off x="457200" y="11663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مدل مرجع(حمید</a:t>
            </a:r>
            <a:r>
              <a:rPr lang="en-US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(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47849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339">
            <a:extLst>
              <a:ext uri="{FF2B5EF4-FFF2-40B4-BE49-F238E27FC236}">
                <a16:creationId xmlns:a16="http://schemas.microsoft.com/office/drawing/2014/main" id="{5E5C3FE2-943C-06C5-B5BC-8F3FBED00651}"/>
              </a:ext>
            </a:extLst>
          </p:cNvPr>
          <p:cNvGrpSpPr/>
          <p:nvPr/>
        </p:nvGrpSpPr>
        <p:grpSpPr>
          <a:xfrm>
            <a:off x="1547664" y="1838679"/>
            <a:ext cx="6614509" cy="4744685"/>
            <a:chOff x="1828017" y="1593068"/>
            <a:chExt cx="6582961" cy="52649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8C9D31-1E2A-E3C8-EE86-9A18BCF04857}"/>
                </a:ext>
              </a:extLst>
            </p:cNvPr>
            <p:cNvGrpSpPr/>
            <p:nvPr/>
          </p:nvGrpSpPr>
          <p:grpSpPr>
            <a:xfrm>
              <a:off x="1828017" y="1593068"/>
              <a:ext cx="6582961" cy="5264931"/>
              <a:chOff x="2399517" y="986486"/>
              <a:chExt cx="6582958" cy="526493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3E901A3-74A3-DE3D-009D-EFD0C1F4D65C}"/>
                  </a:ext>
                </a:extLst>
              </p:cNvPr>
              <p:cNvSpPr/>
              <p:nvPr/>
            </p:nvSpPr>
            <p:spPr>
              <a:xfrm>
                <a:off x="2399517" y="5475382"/>
                <a:ext cx="6582958" cy="7760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88" b="1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E1683D-9217-932D-EC6F-0A055271CAC1}"/>
                  </a:ext>
                </a:extLst>
              </p:cNvPr>
              <p:cNvSpPr/>
              <p:nvPr/>
            </p:nvSpPr>
            <p:spPr>
              <a:xfrm>
                <a:off x="2602977" y="5557468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16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3DA1DEA-84EE-FD9D-EEF5-1C6622AC3C3E}"/>
                  </a:ext>
                </a:extLst>
              </p:cNvPr>
              <p:cNvSpPr/>
              <p:nvPr/>
            </p:nvSpPr>
            <p:spPr>
              <a:xfrm>
                <a:off x="2399517" y="4699341"/>
                <a:ext cx="6582958" cy="7760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88" b="1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BCEB21-11E7-7987-9DEF-7FE6B7D68750}"/>
                  </a:ext>
                </a:extLst>
              </p:cNvPr>
              <p:cNvSpPr/>
              <p:nvPr/>
            </p:nvSpPr>
            <p:spPr>
              <a:xfrm>
                <a:off x="5833294" y="4759035"/>
                <a:ext cx="3018125" cy="656647"/>
              </a:xfrm>
              <a:prstGeom prst="rect">
                <a:avLst/>
              </a:prstGeom>
              <a:solidFill>
                <a:srgbClr val="BFA75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cs typeface="B Nazanin" panose="00000400000000000000" pitchFamily="2" charset="-78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18117D-2333-C08B-8DC3-E95821CC1DB7}"/>
                  </a:ext>
                </a:extLst>
              </p:cNvPr>
              <p:cNvSpPr/>
              <p:nvPr/>
            </p:nvSpPr>
            <p:spPr>
              <a:xfrm>
                <a:off x="2535575" y="4759034"/>
                <a:ext cx="3018125" cy="656647"/>
              </a:xfrm>
              <a:prstGeom prst="rect">
                <a:avLst/>
              </a:prstGeom>
              <a:solidFill>
                <a:srgbClr val="BFA75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cs typeface="B Nazanin" panose="00000400000000000000" pitchFamily="2" charset="-78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69F815-890E-B532-4D8B-6E00814489E2}"/>
                  </a:ext>
                </a:extLst>
              </p:cNvPr>
              <p:cNvSpPr/>
              <p:nvPr/>
            </p:nvSpPr>
            <p:spPr>
              <a:xfrm>
                <a:off x="2399517" y="3266661"/>
                <a:ext cx="6582958" cy="133567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88" b="1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F369A9-645D-4ABB-507E-DFE25C0412D1}"/>
                  </a:ext>
                </a:extLst>
              </p:cNvPr>
              <p:cNvSpPr/>
              <p:nvPr/>
            </p:nvSpPr>
            <p:spPr>
              <a:xfrm>
                <a:off x="7251905" y="3374860"/>
                <a:ext cx="1228219" cy="1119280"/>
              </a:xfrm>
              <a:prstGeom prst="rect">
                <a:avLst/>
              </a:prstGeom>
              <a:solidFill>
                <a:srgbClr val="D7D7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43B54-6F6E-45B8-9DF4-94A55C4FBE5E}"/>
                  </a:ext>
                </a:extLst>
              </p:cNvPr>
              <p:cNvSpPr/>
              <p:nvPr/>
            </p:nvSpPr>
            <p:spPr>
              <a:xfrm>
                <a:off x="2943154" y="3359936"/>
                <a:ext cx="1223218" cy="1119280"/>
              </a:xfrm>
              <a:prstGeom prst="rect">
                <a:avLst/>
              </a:prstGeom>
              <a:solidFill>
                <a:srgbClr val="D7D7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cs typeface="B Nazanin" panose="00000400000000000000" pitchFamily="2" charset="-78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1A99F23-D293-1C25-2129-FDE9F5120A4A}"/>
                  </a:ext>
                </a:extLst>
              </p:cNvPr>
              <p:cNvSpPr/>
              <p:nvPr/>
            </p:nvSpPr>
            <p:spPr>
              <a:xfrm>
                <a:off x="4832916" y="3363665"/>
                <a:ext cx="1884584" cy="1026008"/>
              </a:xfrm>
              <a:prstGeom prst="rect">
                <a:avLst/>
              </a:prstGeom>
              <a:solidFill>
                <a:srgbClr val="AD9D6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cs typeface="B Nazanin" panose="00000400000000000000" pitchFamily="2" charset="-78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9A20FB-0B1A-1C94-BAE3-994AE01B4646}"/>
                  </a:ext>
                </a:extLst>
              </p:cNvPr>
              <p:cNvSpPr/>
              <p:nvPr/>
            </p:nvSpPr>
            <p:spPr>
              <a:xfrm>
                <a:off x="2399517" y="986486"/>
                <a:ext cx="6582958" cy="2183169"/>
              </a:xfrm>
              <a:prstGeom prst="rect">
                <a:avLst/>
              </a:prstGeom>
              <a:solidFill>
                <a:srgbClr val="63636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75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B2C14C4-866C-3E8D-021A-05AC6EBDE5E1}"/>
                  </a:ext>
                </a:extLst>
              </p:cNvPr>
              <p:cNvSpPr/>
              <p:nvPr/>
            </p:nvSpPr>
            <p:spPr>
              <a:xfrm>
                <a:off x="2968691" y="5550002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15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BB2A37D-7D11-49A3-BF24-C4832E6248EF}"/>
                  </a:ext>
                </a:extLst>
              </p:cNvPr>
              <p:cNvSpPr/>
              <p:nvPr/>
            </p:nvSpPr>
            <p:spPr>
              <a:xfrm>
                <a:off x="3333778" y="5557468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14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4521EC2-56BF-68BD-54E0-72223B7A27F6}"/>
                  </a:ext>
                </a:extLst>
              </p:cNvPr>
              <p:cNvSpPr/>
              <p:nvPr/>
            </p:nvSpPr>
            <p:spPr>
              <a:xfrm>
                <a:off x="3699492" y="5550002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13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39E9659-698A-07C4-A3A6-7D7DEBCEA848}"/>
                  </a:ext>
                </a:extLst>
              </p:cNvPr>
              <p:cNvSpPr/>
              <p:nvPr/>
            </p:nvSpPr>
            <p:spPr>
              <a:xfrm>
                <a:off x="4063963" y="5550002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12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54A247A-1537-8C56-5F0B-7E22E2C1DCFB}"/>
                  </a:ext>
                </a:extLst>
              </p:cNvPr>
              <p:cNvSpPr/>
              <p:nvPr/>
            </p:nvSpPr>
            <p:spPr>
              <a:xfrm>
                <a:off x="4429678" y="5542536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11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B7A02AB-6261-2E3A-E554-265405C9C861}"/>
                  </a:ext>
                </a:extLst>
              </p:cNvPr>
              <p:cNvSpPr/>
              <p:nvPr/>
            </p:nvSpPr>
            <p:spPr>
              <a:xfrm>
                <a:off x="4795431" y="5542536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10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B0D034-CAFE-6EDD-809D-C5FFC6BD826C}"/>
                  </a:ext>
                </a:extLst>
              </p:cNvPr>
              <p:cNvSpPr/>
              <p:nvPr/>
            </p:nvSpPr>
            <p:spPr>
              <a:xfrm>
                <a:off x="5161146" y="5535071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9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183400D-A666-4459-2FC6-07D60C1487FB}"/>
                  </a:ext>
                </a:extLst>
              </p:cNvPr>
              <p:cNvSpPr/>
              <p:nvPr/>
            </p:nvSpPr>
            <p:spPr>
              <a:xfrm>
                <a:off x="5905641" y="5550002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8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871E307-DDF6-7D10-88E2-6898E08E6A53}"/>
                  </a:ext>
                </a:extLst>
              </p:cNvPr>
              <p:cNvSpPr/>
              <p:nvPr/>
            </p:nvSpPr>
            <p:spPr>
              <a:xfrm>
                <a:off x="6271356" y="5542536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7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86474E9-6F56-82F8-ABA4-293281922C97}"/>
                  </a:ext>
                </a:extLst>
              </p:cNvPr>
              <p:cNvSpPr/>
              <p:nvPr/>
            </p:nvSpPr>
            <p:spPr>
              <a:xfrm>
                <a:off x="6636443" y="5550002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6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7143A66-0850-8686-74EB-76B0191DE95C}"/>
                  </a:ext>
                </a:extLst>
              </p:cNvPr>
              <p:cNvSpPr/>
              <p:nvPr/>
            </p:nvSpPr>
            <p:spPr>
              <a:xfrm>
                <a:off x="7002157" y="5542536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5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32FBABF-F069-50BA-49DA-CC3995BFDAE2}"/>
                  </a:ext>
                </a:extLst>
              </p:cNvPr>
              <p:cNvSpPr/>
              <p:nvPr/>
            </p:nvSpPr>
            <p:spPr>
              <a:xfrm>
                <a:off x="7366628" y="5542536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4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1A4CDA2-D803-FE80-2B68-ECAE869B3583}"/>
                  </a:ext>
                </a:extLst>
              </p:cNvPr>
              <p:cNvSpPr/>
              <p:nvPr/>
            </p:nvSpPr>
            <p:spPr>
              <a:xfrm>
                <a:off x="7732342" y="5535071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3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1727A41-5AE5-B5F3-6B5F-DBCD274A6F8B}"/>
                  </a:ext>
                </a:extLst>
              </p:cNvPr>
              <p:cNvSpPr/>
              <p:nvPr/>
            </p:nvSpPr>
            <p:spPr>
              <a:xfrm>
                <a:off x="8098096" y="5535071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2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99EA38-D174-F58C-F041-34C9C2BA1062}"/>
                  </a:ext>
                </a:extLst>
              </p:cNvPr>
              <p:cNvSpPr/>
              <p:nvPr/>
            </p:nvSpPr>
            <p:spPr>
              <a:xfrm>
                <a:off x="8463810" y="5527605"/>
                <a:ext cx="313290" cy="65664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600" b="1" dirty="0">
                    <a:cs typeface="B Nazanin" panose="00000400000000000000" pitchFamily="2" charset="-78"/>
                  </a:rPr>
                  <a:t>گره 1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6DB3895-279E-DE7F-ED5E-FBAE85EDC682}"/>
                  </a:ext>
                </a:extLst>
              </p:cNvPr>
              <p:cNvSpPr/>
              <p:nvPr/>
            </p:nvSpPr>
            <p:spPr>
              <a:xfrm>
                <a:off x="7590011" y="4870964"/>
                <a:ext cx="626581" cy="4626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AC7A233-9282-8690-4D1C-AF94D8C62FDB}"/>
                  </a:ext>
                </a:extLst>
              </p:cNvPr>
              <p:cNvSpPr/>
              <p:nvPr/>
            </p:nvSpPr>
            <p:spPr>
              <a:xfrm>
                <a:off x="6800527" y="4870968"/>
                <a:ext cx="626581" cy="4626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011D600-1DB5-93FE-4212-67B50095E141}"/>
                  </a:ext>
                </a:extLst>
              </p:cNvPr>
              <p:cNvSpPr/>
              <p:nvPr/>
            </p:nvSpPr>
            <p:spPr>
              <a:xfrm>
                <a:off x="6011042" y="4870968"/>
                <a:ext cx="626581" cy="4626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0995209-BC7D-9C34-A1CE-6FCBD90A31DD}"/>
                  </a:ext>
                </a:extLst>
              </p:cNvPr>
              <p:cNvSpPr/>
              <p:nvPr/>
            </p:nvSpPr>
            <p:spPr>
              <a:xfrm>
                <a:off x="4785425" y="3408438"/>
                <a:ext cx="1884584" cy="1026008"/>
              </a:xfrm>
              <a:prstGeom prst="rect">
                <a:avLst/>
              </a:prstGeom>
              <a:solidFill>
                <a:srgbClr val="AD9D6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cs typeface="B Nazanin" panose="00000400000000000000" pitchFamily="2" charset="-78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875E30E-9D09-02B2-0274-88CA418E41CE}"/>
                  </a:ext>
                </a:extLst>
              </p:cNvPr>
              <p:cNvSpPr/>
              <p:nvPr/>
            </p:nvSpPr>
            <p:spPr>
              <a:xfrm>
                <a:off x="4742967" y="3453208"/>
                <a:ext cx="1884584" cy="1026008"/>
              </a:xfrm>
              <a:prstGeom prst="rect">
                <a:avLst/>
              </a:prstGeom>
              <a:solidFill>
                <a:srgbClr val="AD9D6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>
                  <a:cs typeface="B Nazanin" panose="00000400000000000000" pitchFamily="2" charset="-78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278F7C9A-FC52-A9D8-1FA3-D12EED058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1654" y="4870964"/>
                <a:ext cx="464327" cy="462638"/>
              </a:xfrm>
              <a:prstGeom prst="rect">
                <a:avLst/>
              </a:prstGeom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3DD33225-448B-8C3F-6EFA-778830AF4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07535" y="4892300"/>
                <a:ext cx="391531" cy="390106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2C7D45A6-7343-D344-BFE4-4A0C7758A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9625" y="4913616"/>
                <a:ext cx="402045" cy="400583"/>
              </a:xfrm>
              <a:prstGeom prst="rect">
                <a:avLst/>
              </a:prstGeom>
            </p:spPr>
          </p:pic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543772E-E8F2-2B47-9D0D-C4D9200BF52F}"/>
                  </a:ext>
                </a:extLst>
              </p:cNvPr>
              <p:cNvCxnSpPr>
                <a:stCxn id="7" idx="2"/>
                <a:endCxn id="10" idx="0"/>
              </p:cNvCxnSpPr>
              <p:nvPr/>
            </p:nvCxnSpPr>
            <p:spPr>
              <a:xfrm flipV="1">
                <a:off x="5690996" y="4699341"/>
                <a:ext cx="0" cy="155207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59EA96B9-7F19-617E-4923-85E184655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8118" y="3565058"/>
                <a:ext cx="745130" cy="742419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51BAA5D6-3AE0-815D-9091-8D49B9418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6584" y="3550271"/>
                <a:ext cx="745130" cy="742419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C8DBAB85-AB77-169F-2E3D-2C6A73D81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44634" y="3589514"/>
                <a:ext cx="915417" cy="912087"/>
              </a:xfrm>
              <a:prstGeom prst="rect">
                <a:avLst/>
              </a:prstGeom>
              <a:noFill/>
            </p:spPr>
          </p:pic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C46868E-3774-FB70-2323-10E16EA2E7D9}"/>
                  </a:ext>
                </a:extLst>
              </p:cNvPr>
              <p:cNvCxnSpPr/>
              <p:nvPr/>
            </p:nvCxnSpPr>
            <p:spPr>
              <a:xfrm flipH="1">
                <a:off x="6764990" y="3550271"/>
                <a:ext cx="4391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1979574-EB91-B812-4D4E-031860A8D8A7}"/>
                  </a:ext>
                </a:extLst>
              </p:cNvPr>
              <p:cNvCxnSpPr/>
              <p:nvPr/>
            </p:nvCxnSpPr>
            <p:spPr>
              <a:xfrm flipH="1">
                <a:off x="6764990" y="3892839"/>
                <a:ext cx="4391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8EF24BD-BF66-2681-FB53-A54DB38624B0}"/>
                  </a:ext>
                </a:extLst>
              </p:cNvPr>
              <p:cNvCxnSpPr/>
              <p:nvPr/>
            </p:nvCxnSpPr>
            <p:spPr>
              <a:xfrm flipH="1">
                <a:off x="6776899" y="4227380"/>
                <a:ext cx="4391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15E40439-1B67-5AE6-F07F-1C57A280502A}"/>
                  </a:ext>
                </a:extLst>
              </p:cNvPr>
              <p:cNvCxnSpPr/>
              <p:nvPr/>
            </p:nvCxnSpPr>
            <p:spPr>
              <a:xfrm flipH="1">
                <a:off x="4246053" y="3548971"/>
                <a:ext cx="4391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0B4BD1A-371A-BCD4-FD81-DFB5B8D7BB25}"/>
                  </a:ext>
                </a:extLst>
              </p:cNvPr>
              <p:cNvCxnSpPr/>
              <p:nvPr/>
            </p:nvCxnSpPr>
            <p:spPr>
              <a:xfrm flipH="1">
                <a:off x="4246053" y="3891540"/>
                <a:ext cx="4391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020EB290-28BF-5D5A-4D5E-75088D4AD1D1}"/>
                  </a:ext>
                </a:extLst>
              </p:cNvPr>
              <p:cNvCxnSpPr/>
              <p:nvPr/>
            </p:nvCxnSpPr>
            <p:spPr>
              <a:xfrm flipH="1">
                <a:off x="4257961" y="4226080"/>
                <a:ext cx="43915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F2B6B30-6D56-8D64-E15B-7670A26E4DF3}"/>
                  </a:ext>
                </a:extLst>
              </p:cNvPr>
              <p:cNvSpPr/>
              <p:nvPr/>
            </p:nvSpPr>
            <p:spPr>
              <a:xfrm>
                <a:off x="4287370" y="4852380"/>
                <a:ext cx="626581" cy="4626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3270D74-9201-088C-9CE6-7EB5BFD180ED}"/>
                  </a:ext>
                </a:extLst>
              </p:cNvPr>
              <p:cNvSpPr/>
              <p:nvPr/>
            </p:nvSpPr>
            <p:spPr>
              <a:xfrm>
                <a:off x="3497886" y="4852385"/>
                <a:ext cx="626581" cy="4626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C83E861-1F46-FB48-461C-0A212FC05143}"/>
                  </a:ext>
                </a:extLst>
              </p:cNvPr>
              <p:cNvSpPr/>
              <p:nvPr/>
            </p:nvSpPr>
            <p:spPr>
              <a:xfrm>
                <a:off x="2708401" y="4852385"/>
                <a:ext cx="626581" cy="46263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62367C24-422C-7123-EC77-1F63E6FC3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9012" y="4852380"/>
                <a:ext cx="464327" cy="462638"/>
              </a:xfrm>
              <a:prstGeom prst="rect">
                <a:avLst/>
              </a:prstGeom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D58D9D0D-1F56-65BC-1CB3-3DCDBF1211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4893" y="4873717"/>
                <a:ext cx="391531" cy="390106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D4ED6BF7-6222-83C6-3BBF-F5F487D67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6983" y="4895033"/>
                <a:ext cx="402045" cy="400583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64FFA8A-5E35-7C81-A3C1-18F59B5CCE1A}"/>
                  </a:ext>
                </a:extLst>
              </p:cNvPr>
              <p:cNvSpPr txBox="1"/>
              <p:nvPr/>
            </p:nvSpPr>
            <p:spPr>
              <a:xfrm>
                <a:off x="8216588" y="4927002"/>
                <a:ext cx="6265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600" b="1" dirty="0">
                    <a:cs typeface="B Nazanin" panose="00000400000000000000" pitchFamily="2" charset="-78"/>
                  </a:rPr>
                  <a:t>کانتینر</a:t>
                </a:r>
              </a:p>
              <a:p>
                <a:pPr algn="ctr" rtl="1"/>
                <a:r>
                  <a:rPr lang="fa-IR" sz="600" b="1" dirty="0">
                    <a:cs typeface="B Nazanin" panose="00000400000000000000" pitchFamily="2" charset="-78"/>
                  </a:rPr>
                  <a:t>گیت‌وی 1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CE1A88A-CFB1-B37A-C115-E36C55E54B5C}"/>
                  </a:ext>
                </a:extLst>
              </p:cNvPr>
              <p:cNvSpPr txBox="1"/>
              <p:nvPr/>
            </p:nvSpPr>
            <p:spPr>
              <a:xfrm>
                <a:off x="4877551" y="4908419"/>
                <a:ext cx="6629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600" b="1" dirty="0">
                    <a:cs typeface="B Nazanin" panose="00000400000000000000" pitchFamily="2" charset="-78"/>
                  </a:rPr>
                  <a:t>کانتینر</a:t>
                </a:r>
              </a:p>
              <a:p>
                <a:pPr algn="ctr" rtl="1"/>
                <a:r>
                  <a:rPr lang="fa-IR" sz="600" b="1" dirty="0">
                    <a:cs typeface="B Nazanin" panose="00000400000000000000" pitchFamily="2" charset="-78"/>
                  </a:rPr>
                  <a:t>گیت‌وی 2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F821972-DB35-8163-1F13-846718CD5917}"/>
                  </a:ext>
                </a:extLst>
              </p:cNvPr>
              <p:cNvSpPr txBox="1"/>
              <p:nvPr/>
            </p:nvSpPr>
            <p:spPr>
              <a:xfrm>
                <a:off x="7351926" y="3390291"/>
                <a:ext cx="9755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600" b="1" dirty="0">
                    <a:cs typeface="B Nazanin" panose="00000400000000000000" pitchFamily="2" charset="-78"/>
                  </a:rPr>
                  <a:t>مخزن وضعیت 1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BCAB21D-2A0E-8B1F-DADF-18B8E1EE1806}"/>
                  </a:ext>
                </a:extLst>
              </p:cNvPr>
              <p:cNvSpPr txBox="1"/>
              <p:nvPr/>
            </p:nvSpPr>
            <p:spPr>
              <a:xfrm>
                <a:off x="3063797" y="3351066"/>
                <a:ext cx="9755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600" b="1" dirty="0">
                    <a:cs typeface="B Nazanin" panose="00000400000000000000" pitchFamily="2" charset="-78"/>
                  </a:rPr>
                  <a:t>مخزن وضعیت 2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BF85D5E-7A91-B0C1-FE88-8E8BCF95CAB4}"/>
                  </a:ext>
                </a:extLst>
              </p:cNvPr>
              <p:cNvSpPr txBox="1"/>
              <p:nvPr/>
            </p:nvSpPr>
            <p:spPr>
              <a:xfrm>
                <a:off x="4773815" y="3445074"/>
                <a:ext cx="18018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1"/>
                <a:r>
                  <a:rPr lang="fa-IR" sz="600" b="1" dirty="0">
                    <a:cs typeface="B Nazanin" panose="00000400000000000000" pitchFamily="2" charset="-78"/>
                  </a:rPr>
                  <a:t>موتور استخراج اطلاعات</a:t>
                </a:r>
                <a:endParaRPr lang="en-US" sz="600" b="1" dirty="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8592E2FA-E0A7-89B0-38F5-FE12A1D43CB7}"/>
                </a:ext>
              </a:extLst>
            </p:cNvPr>
            <p:cNvSpPr/>
            <p:nvPr/>
          </p:nvSpPr>
          <p:spPr>
            <a:xfrm>
              <a:off x="6895670" y="2463800"/>
              <a:ext cx="605443" cy="4191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459898B-5D0E-6DBE-F071-13319BD21D16}"/>
                </a:ext>
              </a:extLst>
            </p:cNvPr>
            <p:cNvCxnSpPr>
              <a:cxnSpLocks/>
              <a:stCxn id="84" idx="0"/>
              <a:endCxn id="87" idx="4"/>
            </p:cNvCxnSpPr>
            <p:nvPr/>
          </p:nvCxnSpPr>
          <p:spPr>
            <a:xfrm flipH="1" flipV="1">
              <a:off x="7189078" y="2181363"/>
              <a:ext cx="9315" cy="282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93459F6-41B4-60A3-1A23-A02C899528FD}"/>
                </a:ext>
              </a:extLst>
            </p:cNvPr>
            <p:cNvSpPr/>
            <p:nvPr/>
          </p:nvSpPr>
          <p:spPr>
            <a:xfrm>
              <a:off x="7077416" y="1958041"/>
              <a:ext cx="223322" cy="2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FFB814F-DC1D-05F9-AADF-44E3DB39B801}"/>
                </a:ext>
              </a:extLst>
            </p:cNvPr>
            <p:cNvCxnSpPr>
              <a:cxnSpLocks/>
              <a:stCxn id="84" idx="3"/>
              <a:endCxn id="197" idx="2"/>
            </p:cNvCxnSpPr>
            <p:nvPr/>
          </p:nvCxnSpPr>
          <p:spPr>
            <a:xfrm flipV="1">
              <a:off x="7501113" y="2671887"/>
              <a:ext cx="327588" cy="14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15065E19-9579-A0EC-F4BB-54EA37BBE994}"/>
                </a:ext>
              </a:extLst>
            </p:cNvPr>
            <p:cNvSpPr/>
            <p:nvPr/>
          </p:nvSpPr>
          <p:spPr>
            <a:xfrm>
              <a:off x="7828701" y="2560227"/>
              <a:ext cx="223322" cy="2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9BADA1D-AC47-8C52-A574-682649534063}"/>
                </a:ext>
              </a:extLst>
            </p:cNvPr>
            <p:cNvCxnSpPr>
              <a:cxnSpLocks/>
              <a:stCxn id="84" idx="2"/>
              <a:endCxn id="266" idx="0"/>
            </p:cNvCxnSpPr>
            <p:nvPr/>
          </p:nvCxnSpPr>
          <p:spPr>
            <a:xfrm flipH="1">
              <a:off x="7198182" y="2882899"/>
              <a:ext cx="210" cy="296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A85B7EDA-9DC1-6C07-8AEC-7C04D40F6005}"/>
                </a:ext>
              </a:extLst>
            </p:cNvPr>
            <p:cNvSpPr/>
            <p:nvPr/>
          </p:nvSpPr>
          <p:spPr>
            <a:xfrm rot="21593551">
              <a:off x="7086730" y="3179849"/>
              <a:ext cx="223322" cy="2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D5C4629-F46D-A458-4349-3093AAD49443}"/>
                </a:ext>
              </a:extLst>
            </p:cNvPr>
            <p:cNvCxnSpPr>
              <a:cxnSpLocks/>
              <a:stCxn id="276" idx="1"/>
              <a:endCxn id="84" idx="1"/>
            </p:cNvCxnSpPr>
            <p:nvPr/>
          </p:nvCxnSpPr>
          <p:spPr>
            <a:xfrm>
              <a:off x="3283206" y="2673350"/>
              <a:ext cx="3612463" cy="0"/>
            </a:xfrm>
            <a:prstGeom prst="line">
              <a:avLst/>
            </a:prstGeom>
            <a:ln w="19050" cap="flat" cmpd="sng" algn="ctr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76" name="Rectangle: Rounded Corners 275">
              <a:extLst>
                <a:ext uri="{FF2B5EF4-FFF2-40B4-BE49-F238E27FC236}">
                  <a16:creationId xmlns:a16="http://schemas.microsoft.com/office/drawing/2014/main" id="{63240B5C-76AC-0E33-989D-3C7B034DF00B}"/>
                </a:ext>
              </a:extLst>
            </p:cNvPr>
            <p:cNvSpPr/>
            <p:nvPr/>
          </p:nvSpPr>
          <p:spPr>
            <a:xfrm flipH="1">
              <a:off x="2677764" y="2463800"/>
              <a:ext cx="605443" cy="4191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2125272-A5C5-A493-24B3-2DF807D5994A}"/>
                </a:ext>
              </a:extLst>
            </p:cNvPr>
            <p:cNvSpPr/>
            <p:nvPr/>
          </p:nvSpPr>
          <p:spPr>
            <a:xfrm flipH="1">
              <a:off x="2859510" y="1958041"/>
              <a:ext cx="223322" cy="2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7E30D1D1-C55A-297C-4D9E-AAAF26517972}"/>
                </a:ext>
              </a:extLst>
            </p:cNvPr>
            <p:cNvSpPr/>
            <p:nvPr/>
          </p:nvSpPr>
          <p:spPr>
            <a:xfrm flipH="1">
              <a:off x="2126853" y="2565115"/>
              <a:ext cx="223322" cy="2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4431B43-7882-1B4D-9D69-B11F01EB267F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76" y="2882899"/>
              <a:ext cx="209" cy="2969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C8DFFD3-C91E-45ED-E0F7-588A1AA279EA}"/>
                </a:ext>
              </a:extLst>
            </p:cNvPr>
            <p:cNvSpPr/>
            <p:nvPr/>
          </p:nvSpPr>
          <p:spPr>
            <a:xfrm rot="6449" flipH="1">
              <a:off x="2868823" y="3179849"/>
              <a:ext cx="223322" cy="2233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E8DC9E9A-007A-E992-10F2-0C0F18D19EF4}"/>
                </a:ext>
              </a:extLst>
            </p:cNvPr>
            <p:cNvCxnSpPr>
              <a:cxnSpLocks/>
              <a:stCxn id="276" idx="3"/>
              <a:endCxn id="279" idx="2"/>
            </p:cNvCxnSpPr>
            <p:nvPr/>
          </p:nvCxnSpPr>
          <p:spPr>
            <a:xfrm flipH="1">
              <a:off x="2350176" y="2673350"/>
              <a:ext cx="327588" cy="34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D48032B4-6B32-565A-19CC-1089A35A9AFE}"/>
                </a:ext>
              </a:extLst>
            </p:cNvPr>
            <p:cNvCxnSpPr>
              <a:cxnSpLocks/>
              <a:stCxn id="276" idx="0"/>
              <a:endCxn id="277" idx="4"/>
            </p:cNvCxnSpPr>
            <p:nvPr/>
          </p:nvCxnSpPr>
          <p:spPr>
            <a:xfrm flipH="1" flipV="1">
              <a:off x="2971171" y="2181363"/>
              <a:ext cx="9314" cy="2824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7426DDC8-E071-DC2C-C73A-FC51659EF023}"/>
                </a:ext>
              </a:extLst>
            </p:cNvPr>
            <p:cNvSpPr/>
            <p:nvPr/>
          </p:nvSpPr>
          <p:spPr>
            <a:xfrm flipH="1">
              <a:off x="3533315" y="1733144"/>
              <a:ext cx="3108968" cy="187748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489A87C2-E849-B613-8284-0C8E6854CBF4}"/>
                </a:ext>
              </a:extLst>
            </p:cNvPr>
            <p:cNvGrpSpPr/>
            <p:nvPr/>
          </p:nvGrpSpPr>
          <p:grpSpPr>
            <a:xfrm>
              <a:off x="3549644" y="1993644"/>
              <a:ext cx="3083002" cy="1382020"/>
              <a:chOff x="1789960" y="1164368"/>
              <a:chExt cx="7371846" cy="2184053"/>
            </a:xfrm>
          </p:grpSpPr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18F66C1-0438-37A0-DB1B-1133DCE899F3}"/>
                  </a:ext>
                </a:extLst>
              </p:cNvPr>
              <p:cNvSpPr/>
              <p:nvPr/>
            </p:nvSpPr>
            <p:spPr>
              <a:xfrm>
                <a:off x="3335108" y="1212773"/>
                <a:ext cx="887994" cy="659445"/>
              </a:xfrm>
              <a:prstGeom prst="rect">
                <a:avLst/>
              </a:prstGeom>
              <a:solidFill>
                <a:srgbClr val="F2CE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3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تحلیل‌های زمینه‌ای</a:t>
                </a:r>
                <a:endParaRPr lang="en-US" sz="3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95" name="Cylinder 294">
                <a:extLst>
                  <a:ext uri="{FF2B5EF4-FFF2-40B4-BE49-F238E27FC236}">
                    <a16:creationId xmlns:a16="http://schemas.microsoft.com/office/drawing/2014/main" id="{BFB14023-E885-3B8E-059B-445C9160CBAA}"/>
                  </a:ext>
                </a:extLst>
              </p:cNvPr>
              <p:cNvSpPr/>
              <p:nvPr/>
            </p:nvSpPr>
            <p:spPr>
              <a:xfrm>
                <a:off x="5762628" y="1164368"/>
                <a:ext cx="1578084" cy="659445"/>
              </a:xfrm>
              <a:prstGeom prst="can">
                <a:avLst/>
              </a:prstGeom>
              <a:solidFill>
                <a:srgbClr val="F2CE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3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مخزن اصلی</a:t>
                </a:r>
                <a:endParaRPr lang="en-US" sz="3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60ABB08F-08A2-0EDC-4027-44B2A4BD4E1E}"/>
                  </a:ext>
                </a:extLst>
              </p:cNvPr>
              <p:cNvSpPr/>
              <p:nvPr/>
            </p:nvSpPr>
            <p:spPr>
              <a:xfrm>
                <a:off x="5870840" y="2135503"/>
                <a:ext cx="1333306" cy="945855"/>
              </a:xfrm>
              <a:prstGeom prst="rect">
                <a:avLst/>
              </a:prstGeom>
              <a:solidFill>
                <a:srgbClr val="F2CE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3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پردازش غیر متمرکز بلادرنگ</a:t>
                </a:r>
                <a:endParaRPr lang="en-US" sz="3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829D1EC6-3F1E-4012-193A-E7D7404BA622}"/>
                  </a:ext>
                </a:extLst>
              </p:cNvPr>
              <p:cNvSpPr/>
              <p:nvPr/>
            </p:nvSpPr>
            <p:spPr>
              <a:xfrm>
                <a:off x="4586442" y="2422661"/>
                <a:ext cx="887995" cy="659445"/>
              </a:xfrm>
              <a:prstGeom prst="rect">
                <a:avLst/>
              </a:prstGeom>
              <a:solidFill>
                <a:srgbClr val="F2CE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3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موتور استنتاج</a:t>
                </a:r>
                <a:endParaRPr lang="en-US" sz="3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33FDE7E8-4FE8-F0A2-61AD-60AF4C426B02}"/>
                  </a:ext>
                </a:extLst>
              </p:cNvPr>
              <p:cNvSpPr/>
              <p:nvPr/>
            </p:nvSpPr>
            <p:spPr>
              <a:xfrm>
                <a:off x="3263869" y="2410613"/>
                <a:ext cx="875312" cy="659445"/>
              </a:xfrm>
              <a:prstGeom prst="rect">
                <a:avLst/>
              </a:prstGeom>
              <a:solidFill>
                <a:srgbClr val="F2CE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3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تحلیل‌های هوشمند</a:t>
                </a:r>
                <a:endParaRPr lang="en-US" sz="3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6EB9FF0C-5430-D98D-EA5D-9FB96A11499F}"/>
                  </a:ext>
                </a:extLst>
              </p:cNvPr>
              <p:cNvCxnSpPr>
                <a:cxnSpLocks/>
                <a:stCxn id="297" idx="3"/>
              </p:cNvCxnSpPr>
              <p:nvPr/>
            </p:nvCxnSpPr>
            <p:spPr>
              <a:xfrm>
                <a:off x="5474436" y="2752385"/>
                <a:ext cx="396403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7424F51F-62EC-90B6-C65E-2E12DC5C8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1092" y="2748394"/>
                <a:ext cx="439688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nector: Elbow 300">
                <a:extLst>
                  <a:ext uri="{FF2B5EF4-FFF2-40B4-BE49-F238E27FC236}">
                    <a16:creationId xmlns:a16="http://schemas.microsoft.com/office/drawing/2014/main" id="{D9C425FD-EE2B-E749-FE13-83CBF0EA9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9013" y="1711276"/>
                <a:ext cx="1641827" cy="651686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6BECDD58-06B2-1AD9-11F8-74ABD2F0B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8728" y="1465885"/>
                <a:ext cx="1498109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>
                <a:extLst>
                  <a:ext uri="{FF2B5EF4-FFF2-40B4-BE49-F238E27FC236}">
                    <a16:creationId xmlns:a16="http://schemas.microsoft.com/office/drawing/2014/main" id="{B7EAFA9A-8B76-F159-6076-D2A97DFCB0CB}"/>
                  </a:ext>
                </a:extLst>
              </p:cNvPr>
              <p:cNvCxnSpPr>
                <a:cxnSpLocks/>
                <a:endCxn id="295" idx="3"/>
              </p:cNvCxnSpPr>
              <p:nvPr/>
            </p:nvCxnSpPr>
            <p:spPr>
              <a:xfrm flipV="1">
                <a:off x="6551670" y="1823813"/>
                <a:ext cx="0" cy="31169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FED0898D-D5BA-A86E-9125-8727953F0E24}"/>
                  </a:ext>
                </a:extLst>
              </p:cNvPr>
              <p:cNvSpPr/>
              <p:nvPr/>
            </p:nvSpPr>
            <p:spPr>
              <a:xfrm>
                <a:off x="8066640" y="1858667"/>
                <a:ext cx="1095166" cy="659445"/>
              </a:xfrm>
              <a:prstGeom prst="rect">
                <a:avLst/>
              </a:prstGeom>
              <a:solidFill>
                <a:srgbClr val="F2CE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3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داده‌های بلادرنگ</a:t>
                </a:r>
                <a:endParaRPr lang="en-US" sz="3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BA756190-E846-5DA7-1A1B-B90728F382FD}"/>
                  </a:ext>
                </a:extLst>
              </p:cNvPr>
              <p:cNvSpPr/>
              <p:nvPr/>
            </p:nvSpPr>
            <p:spPr>
              <a:xfrm>
                <a:off x="7828500" y="2688976"/>
                <a:ext cx="1095166" cy="659445"/>
              </a:xfrm>
              <a:prstGeom prst="rect">
                <a:avLst/>
              </a:prstGeom>
              <a:solidFill>
                <a:srgbClr val="F2CE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3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اطلاعات وضعیتی</a:t>
                </a:r>
                <a:endParaRPr lang="en-US" sz="300" b="1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B2200B42-A5F7-4384-2BEA-D3A96E5652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16054" y="2688976"/>
                <a:ext cx="445306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2FD8DA96-4FDE-1333-7909-564B28F2308B}"/>
                  </a:ext>
                </a:extLst>
              </p:cNvPr>
              <p:cNvSpPr/>
              <p:nvPr/>
            </p:nvSpPr>
            <p:spPr>
              <a:xfrm>
                <a:off x="1789960" y="1494092"/>
                <a:ext cx="849557" cy="1335678"/>
              </a:xfrm>
              <a:prstGeom prst="rect">
                <a:avLst/>
              </a:prstGeom>
              <a:solidFill>
                <a:srgbClr val="F2CE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300" b="1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اپلیکیشن</a:t>
                </a:r>
              </a:p>
              <a:p>
                <a:pPr algn="ctr" rtl="1"/>
                <a:r>
                  <a:rPr lang="en-US" sz="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CCRSS</a:t>
                </a:r>
              </a:p>
            </p:txBody>
          </p:sp>
          <p:cxnSp>
            <p:nvCxnSpPr>
              <p:cNvPr id="308" name="Connector: Elbow 307">
                <a:extLst>
                  <a:ext uri="{FF2B5EF4-FFF2-40B4-BE49-F238E27FC236}">
                    <a16:creationId xmlns:a16="http://schemas.microsoft.com/office/drawing/2014/main" id="{2CE71C86-CEB8-75F1-C709-DEC54D5EA098}"/>
                  </a:ext>
                </a:extLst>
              </p:cNvPr>
              <p:cNvCxnSpPr>
                <a:cxnSpLocks/>
                <a:stCxn id="294" idx="1"/>
                <a:endCxn id="298" idx="1"/>
              </p:cNvCxnSpPr>
              <p:nvPr/>
            </p:nvCxnSpPr>
            <p:spPr>
              <a:xfrm rot="10800000" flipV="1">
                <a:off x="3263872" y="1542496"/>
                <a:ext cx="71239" cy="1197839"/>
              </a:xfrm>
              <a:prstGeom prst="bentConnector3">
                <a:avLst>
                  <a:gd name="adj1" fmla="val 547588"/>
                </a:avLst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>
                <a:extLst>
                  <a:ext uri="{FF2B5EF4-FFF2-40B4-BE49-F238E27FC236}">
                    <a16:creationId xmlns:a16="http://schemas.microsoft.com/office/drawing/2014/main" id="{562454BC-BBAE-7EE9-35EC-CA72308C4B74}"/>
                  </a:ext>
                </a:extLst>
              </p:cNvPr>
              <p:cNvCxnSpPr>
                <a:cxnSpLocks/>
                <a:endCxn id="307" idx="3"/>
              </p:cNvCxnSpPr>
              <p:nvPr/>
            </p:nvCxnSpPr>
            <p:spPr>
              <a:xfrm flipH="1">
                <a:off x="2639517" y="2161932"/>
                <a:ext cx="302052" cy="0"/>
              </a:xfrm>
              <a:prstGeom prst="straightConnector1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nector: Elbow 309">
                <a:extLst>
                  <a:ext uri="{FF2B5EF4-FFF2-40B4-BE49-F238E27FC236}">
                    <a16:creationId xmlns:a16="http://schemas.microsoft.com/office/drawing/2014/main" id="{0E057032-EC92-480C-3674-1D8ED83BE883}"/>
                  </a:ext>
                </a:extLst>
              </p:cNvPr>
              <p:cNvCxnSpPr>
                <a:cxnSpLocks/>
                <a:endCxn id="295" idx="4"/>
              </p:cNvCxnSpPr>
              <p:nvPr/>
            </p:nvCxnSpPr>
            <p:spPr>
              <a:xfrm rot="16200000" flipV="1">
                <a:off x="6821976" y="2012828"/>
                <a:ext cx="1194880" cy="157407"/>
              </a:xfrm>
              <a:prstGeom prst="bentConnector2">
                <a:avLst/>
              </a:prstGeom>
              <a:ln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nector: Elbow 310">
                <a:extLst>
                  <a:ext uri="{FF2B5EF4-FFF2-40B4-BE49-F238E27FC236}">
                    <a16:creationId xmlns:a16="http://schemas.microsoft.com/office/drawing/2014/main" id="{257F9154-CFE7-E832-3938-DC5C23AA67EF}"/>
                  </a:ext>
                </a:extLst>
              </p:cNvPr>
              <p:cNvCxnSpPr>
                <a:cxnSpLocks/>
                <a:stCxn id="295" idx="1"/>
                <a:endCxn id="307" idx="0"/>
              </p:cNvCxnSpPr>
              <p:nvPr/>
            </p:nvCxnSpPr>
            <p:spPr>
              <a:xfrm rot="16200000" flipH="1" flipV="1">
                <a:off x="4218343" y="-839236"/>
                <a:ext cx="329724" cy="4336931"/>
              </a:xfrm>
              <a:prstGeom prst="bentConnector3">
                <a:avLst>
                  <a:gd name="adj1" fmla="val -109566"/>
                </a:avLst>
              </a:prstGeom>
              <a:ln>
                <a:solidFill>
                  <a:schemeClr val="bg1">
                    <a:lumMod val="75000"/>
                  </a:schemeClr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nector: Elbow 311">
                <a:extLst>
                  <a:ext uri="{FF2B5EF4-FFF2-40B4-BE49-F238E27FC236}">
                    <a16:creationId xmlns:a16="http://schemas.microsoft.com/office/drawing/2014/main" id="{839E933D-446A-AA35-FD54-B3C20886CE37}"/>
                  </a:ext>
                </a:extLst>
              </p:cNvPr>
              <p:cNvCxnSpPr>
                <a:cxnSpLocks/>
                <a:stCxn id="304" idx="1"/>
                <a:endCxn id="305" idx="1"/>
              </p:cNvCxnSpPr>
              <p:nvPr/>
            </p:nvCxnSpPr>
            <p:spPr>
              <a:xfrm rot="10800000" flipV="1">
                <a:off x="7828500" y="2188389"/>
                <a:ext cx="238140" cy="830309"/>
              </a:xfrm>
              <a:prstGeom prst="bentConnector3">
                <a:avLst>
                  <a:gd name="adj1" fmla="val 176985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5A7F69-F89A-02BB-6B7A-73BBE2FE85F0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pPr>
              <a:defRPr/>
            </a:pPr>
            <a:r>
              <a:rPr lang="fa-IR" altLang="en-US" sz="4800" b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معماری نرم افزار حمید</a:t>
            </a:r>
            <a:endParaRPr lang="fa-IR" altLang="en-US" sz="54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7B18F-BE46-9E0C-C69F-0FAFFBD6E288}"/>
              </a:ext>
            </a:extLst>
          </p:cNvPr>
          <p:cNvSpPr/>
          <p:nvPr/>
        </p:nvSpPr>
        <p:spPr>
          <a:xfrm>
            <a:off x="8398705" y="1838678"/>
            <a:ext cx="637791" cy="471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dirty="0"/>
              <a:t>رایانش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5DDBA4-7626-4535-83F7-F6D80C73FADD}"/>
              </a:ext>
            </a:extLst>
          </p:cNvPr>
          <p:cNvSpPr/>
          <p:nvPr/>
        </p:nvSpPr>
        <p:spPr>
          <a:xfrm>
            <a:off x="739454" y="1838678"/>
            <a:ext cx="637791" cy="471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dirty="0"/>
              <a:t>حکمروایی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AFE5D1-2B44-67DB-82A2-7D4573A032AA}"/>
              </a:ext>
            </a:extLst>
          </p:cNvPr>
          <p:cNvSpPr/>
          <p:nvPr/>
        </p:nvSpPr>
        <p:spPr>
          <a:xfrm>
            <a:off x="35496" y="1849709"/>
            <a:ext cx="637791" cy="4711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a-IR" dirty="0"/>
              <a:t>تعامل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0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34E7AC-00C6-6D9E-8DFB-5B217DC7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0" y="3694080"/>
            <a:ext cx="409652" cy="261153"/>
          </a:xfrm>
          <a:prstGeom prst="rect">
            <a:avLst/>
          </a:prstGeom>
        </p:spPr>
      </p:pic>
      <p:pic>
        <p:nvPicPr>
          <p:cNvPr id="1032" name="Picture 8" descr="Military War Tank Icon Clipart, Black White Army Warfare Tank Artillery  Missile Rocket Land Vehicle, Instant Digital Download Svg Png Eps Ai - Etsy">
            <a:extLst>
              <a:ext uri="{FF2B5EF4-FFF2-40B4-BE49-F238E27FC236}">
                <a16:creationId xmlns:a16="http://schemas.microsoft.com/office/drawing/2014/main" id="{B8DCEB8A-6AAD-3962-1687-85D9152FD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7" t="24781" r="7261" b="22854"/>
          <a:stretch/>
        </p:blipFill>
        <p:spPr bwMode="auto">
          <a:xfrm>
            <a:off x="284013" y="4211464"/>
            <a:ext cx="612098" cy="30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D3E70195-AB7F-E36F-B280-566848D78102}"/>
              </a:ext>
            </a:extLst>
          </p:cNvPr>
          <p:cNvSpPr/>
          <p:nvPr/>
        </p:nvSpPr>
        <p:spPr>
          <a:xfrm>
            <a:off x="175335" y="1555052"/>
            <a:ext cx="5900853" cy="3869141"/>
          </a:xfrm>
          <a:prstGeom prst="rect">
            <a:avLst/>
          </a:prstGeom>
          <a:noFill/>
          <a:ln w="15875">
            <a:solidFill>
              <a:srgbClr val="134EB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05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9A2D54-706B-7597-4CC2-3F9EF81E440A}"/>
              </a:ext>
            </a:extLst>
          </p:cNvPr>
          <p:cNvSpPr/>
          <p:nvPr/>
        </p:nvSpPr>
        <p:spPr>
          <a:xfrm>
            <a:off x="1240010" y="2108027"/>
            <a:ext cx="296412" cy="118375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GATEWAY 1</a:t>
            </a:r>
            <a:endParaRPr lang="fa-IR" sz="105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9BBE4D-358D-392B-34A5-5D7FD2154978}"/>
              </a:ext>
            </a:extLst>
          </p:cNvPr>
          <p:cNvSpPr/>
          <p:nvPr/>
        </p:nvSpPr>
        <p:spPr>
          <a:xfrm>
            <a:off x="1240010" y="3725311"/>
            <a:ext cx="296412" cy="14396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GATEWAY 2</a:t>
            </a:r>
            <a:endParaRPr lang="fa-IR" sz="105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2400AF-ADD1-50B3-6981-93D1361F7BDF}"/>
              </a:ext>
            </a:extLst>
          </p:cNvPr>
          <p:cNvSpPr/>
          <p:nvPr/>
        </p:nvSpPr>
        <p:spPr>
          <a:xfrm>
            <a:off x="1974233" y="2108028"/>
            <a:ext cx="296412" cy="30569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GATEWY Interface</a:t>
            </a:r>
            <a:endParaRPr lang="fa-IR" sz="105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1C32A4-D7F3-5A01-4E0E-4F89875D9254}"/>
              </a:ext>
            </a:extLst>
          </p:cNvPr>
          <p:cNvCxnSpPr>
            <a:cxnSpLocks/>
          </p:cNvCxnSpPr>
          <p:nvPr/>
        </p:nvCxnSpPr>
        <p:spPr>
          <a:xfrm>
            <a:off x="823342" y="2511309"/>
            <a:ext cx="402227" cy="0"/>
          </a:xfrm>
          <a:prstGeom prst="straightConnector1">
            <a:avLst/>
          </a:prstGeom>
          <a:ln w="31750" cmpd="sng">
            <a:solidFill>
              <a:srgbClr val="134EB2"/>
            </a:solidFill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7F0DC9-58B8-87A0-DC01-68B7BF7BA752}"/>
              </a:ext>
            </a:extLst>
          </p:cNvPr>
          <p:cNvCxnSpPr>
            <a:cxnSpLocks/>
          </p:cNvCxnSpPr>
          <p:nvPr/>
        </p:nvCxnSpPr>
        <p:spPr>
          <a:xfrm>
            <a:off x="823342" y="3846047"/>
            <a:ext cx="402227" cy="0"/>
          </a:xfrm>
          <a:prstGeom prst="straightConnector1">
            <a:avLst/>
          </a:prstGeom>
          <a:ln w="31750" cmpd="sng">
            <a:solidFill>
              <a:srgbClr val="134EB2"/>
            </a:solidFill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E6FAD10-71D6-6A9F-6E37-5673B2C1DD60}"/>
              </a:ext>
            </a:extLst>
          </p:cNvPr>
          <p:cNvCxnSpPr>
            <a:cxnSpLocks/>
          </p:cNvCxnSpPr>
          <p:nvPr/>
        </p:nvCxnSpPr>
        <p:spPr>
          <a:xfrm>
            <a:off x="816484" y="4417262"/>
            <a:ext cx="402227" cy="0"/>
          </a:xfrm>
          <a:prstGeom prst="straightConnector1">
            <a:avLst/>
          </a:prstGeom>
          <a:ln w="31750" cmpd="sng">
            <a:solidFill>
              <a:srgbClr val="134EB2"/>
            </a:solidFill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E6872E-CCFA-D0AE-BCDD-0CF99FCF7E20}"/>
              </a:ext>
            </a:extLst>
          </p:cNvPr>
          <p:cNvCxnSpPr>
            <a:cxnSpLocks/>
          </p:cNvCxnSpPr>
          <p:nvPr/>
        </p:nvCxnSpPr>
        <p:spPr>
          <a:xfrm>
            <a:off x="816484" y="4975046"/>
            <a:ext cx="402227" cy="0"/>
          </a:xfrm>
          <a:prstGeom prst="straightConnector1">
            <a:avLst/>
          </a:prstGeom>
          <a:ln w="31750" cmpd="sng">
            <a:solidFill>
              <a:srgbClr val="134EB2"/>
            </a:solidFill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83D054-F82C-341E-1454-BF6F143F7AA7}"/>
              </a:ext>
            </a:extLst>
          </p:cNvPr>
          <p:cNvCxnSpPr>
            <a:cxnSpLocks/>
          </p:cNvCxnSpPr>
          <p:nvPr/>
        </p:nvCxnSpPr>
        <p:spPr>
          <a:xfrm>
            <a:off x="1564863" y="4537406"/>
            <a:ext cx="402227" cy="0"/>
          </a:xfrm>
          <a:prstGeom prst="straightConnector1">
            <a:avLst/>
          </a:prstGeom>
          <a:ln w="31750" cmpd="sng">
            <a:solidFill>
              <a:srgbClr val="134EB2"/>
            </a:solidFill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B8883B-B0D3-9B6A-A9A1-9E95CB4BE740}"/>
              </a:ext>
            </a:extLst>
          </p:cNvPr>
          <p:cNvCxnSpPr>
            <a:cxnSpLocks/>
          </p:cNvCxnSpPr>
          <p:nvPr/>
        </p:nvCxnSpPr>
        <p:spPr>
          <a:xfrm>
            <a:off x="1557853" y="2678766"/>
            <a:ext cx="402227" cy="0"/>
          </a:xfrm>
          <a:prstGeom prst="straightConnector1">
            <a:avLst/>
          </a:prstGeom>
          <a:ln w="31750" cmpd="sng">
            <a:solidFill>
              <a:srgbClr val="134EB2"/>
            </a:solidFill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030C097-0D7C-F0B6-73C9-95454E6513E9}"/>
              </a:ext>
            </a:extLst>
          </p:cNvPr>
          <p:cNvCxnSpPr>
            <a:cxnSpLocks/>
          </p:cNvCxnSpPr>
          <p:nvPr/>
        </p:nvCxnSpPr>
        <p:spPr>
          <a:xfrm>
            <a:off x="2256817" y="3270084"/>
            <a:ext cx="415934" cy="9335"/>
          </a:xfrm>
          <a:prstGeom prst="straightConnector1">
            <a:avLst/>
          </a:prstGeom>
          <a:ln w="31750" cmpd="sng">
            <a:solidFill>
              <a:srgbClr val="134EB2"/>
            </a:solidFill>
            <a:round/>
            <a:headEnd type="triangle"/>
            <a:tailEnd type="non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5E7AD18-A166-C375-3052-84E30E538F8F}"/>
              </a:ext>
            </a:extLst>
          </p:cNvPr>
          <p:cNvSpPr/>
          <p:nvPr/>
        </p:nvSpPr>
        <p:spPr>
          <a:xfrm>
            <a:off x="282225" y="1433808"/>
            <a:ext cx="920580" cy="204358"/>
          </a:xfrm>
          <a:prstGeom prst="roundRect">
            <a:avLst>
              <a:gd name="adj" fmla="val 214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IoBT Platform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435AA8AF-2ED4-C581-8157-880035C009C2}"/>
              </a:ext>
            </a:extLst>
          </p:cNvPr>
          <p:cNvSpPr/>
          <p:nvPr/>
        </p:nvSpPr>
        <p:spPr>
          <a:xfrm>
            <a:off x="1096432" y="3348938"/>
            <a:ext cx="571864" cy="135867"/>
          </a:xfrm>
          <a:prstGeom prst="roundRect">
            <a:avLst>
              <a:gd name="adj" fmla="val 2144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750" b="1" dirty="0">
                <a:solidFill>
                  <a:schemeClr val="tx1"/>
                </a:solidFill>
                <a:cs typeface="B Nazanin" panose="00000400000000000000" pitchFamily="2" charset="-78"/>
              </a:rPr>
              <a:t>لینک تصویر</a:t>
            </a:r>
            <a:endParaRPr lang="en-US" sz="75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980CC16-F305-B6A6-9D65-5786C5E57A2B}"/>
              </a:ext>
            </a:extLst>
          </p:cNvPr>
          <p:cNvSpPr/>
          <p:nvPr/>
        </p:nvSpPr>
        <p:spPr>
          <a:xfrm>
            <a:off x="1109442" y="5243427"/>
            <a:ext cx="571864" cy="96752"/>
          </a:xfrm>
          <a:prstGeom prst="roundRect">
            <a:avLst>
              <a:gd name="adj" fmla="val 2144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sz="750" b="1" dirty="0">
                <a:solidFill>
                  <a:schemeClr val="tx1"/>
                </a:solidFill>
                <a:cs typeface="B Nazanin" panose="00000400000000000000" pitchFamily="2" charset="-78"/>
              </a:rPr>
              <a:t>لینک داده</a:t>
            </a:r>
            <a:endParaRPr lang="en-US" sz="75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FD7D26E5-A26F-3580-2777-A23B552B182D}"/>
              </a:ext>
            </a:extLst>
          </p:cNvPr>
          <p:cNvSpPr/>
          <p:nvPr/>
        </p:nvSpPr>
        <p:spPr>
          <a:xfrm>
            <a:off x="2614082" y="2236730"/>
            <a:ext cx="3088282" cy="2840991"/>
          </a:xfrm>
          <a:prstGeom prst="roundRect">
            <a:avLst>
              <a:gd name="adj" fmla="val 5989"/>
            </a:avLst>
          </a:prstGeom>
          <a:solidFill>
            <a:srgbClr val="00B0F0"/>
          </a:solidFill>
          <a:ln>
            <a:solidFill>
              <a:srgbClr val="FBB0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825" b="1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DC530736-716F-D969-4A5E-DC3B1FFD62EB}"/>
              </a:ext>
            </a:extLst>
          </p:cNvPr>
          <p:cNvSpPr/>
          <p:nvPr/>
        </p:nvSpPr>
        <p:spPr>
          <a:xfrm>
            <a:off x="2996130" y="3905075"/>
            <a:ext cx="2027588" cy="26623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25" b="1" dirty="0">
                <a:solidFill>
                  <a:schemeClr val="tx1"/>
                </a:solidFill>
              </a:rPr>
              <a:t>API Management</a:t>
            </a:r>
            <a:endParaRPr lang="fa-IR" sz="825" b="1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1696A80-50DD-0237-E434-C236A884B454}"/>
              </a:ext>
            </a:extLst>
          </p:cNvPr>
          <p:cNvSpPr/>
          <p:nvPr/>
        </p:nvSpPr>
        <p:spPr>
          <a:xfrm>
            <a:off x="3466709" y="2749825"/>
            <a:ext cx="520790" cy="26623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25" b="1" dirty="0">
                <a:solidFill>
                  <a:schemeClr val="tx1"/>
                </a:solidFill>
              </a:rPr>
              <a:t>SQL</a:t>
            </a:r>
            <a:endParaRPr lang="fa-IR" sz="825" b="1" dirty="0">
              <a:solidFill>
                <a:schemeClr val="tx1"/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374D701-80E9-B76C-7989-AF9542C5C0DC}"/>
              </a:ext>
            </a:extLst>
          </p:cNvPr>
          <p:cNvSpPr/>
          <p:nvPr/>
        </p:nvSpPr>
        <p:spPr>
          <a:xfrm>
            <a:off x="4599496" y="3162771"/>
            <a:ext cx="1049873" cy="26623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25" b="1" dirty="0">
                <a:solidFill>
                  <a:schemeClr val="tx1"/>
                </a:solidFill>
              </a:rPr>
              <a:t>Microservice Poll</a:t>
            </a:r>
            <a:endParaRPr lang="fa-IR" sz="825" b="1" dirty="0">
              <a:solidFill>
                <a:schemeClr val="tx1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62C1090-97B6-3533-6E04-884EC4794CAF}"/>
              </a:ext>
            </a:extLst>
          </p:cNvPr>
          <p:cNvSpPr/>
          <p:nvPr/>
        </p:nvSpPr>
        <p:spPr>
          <a:xfrm>
            <a:off x="4404231" y="4474005"/>
            <a:ext cx="732278" cy="26623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25" b="1" dirty="0">
                <a:solidFill>
                  <a:schemeClr val="tx1"/>
                </a:solidFill>
              </a:rPr>
              <a:t>UI/UX</a:t>
            </a:r>
            <a:endParaRPr lang="fa-IR" sz="825" b="1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126460C-CD80-4F09-900C-9238A4917E31}"/>
              </a:ext>
            </a:extLst>
          </p:cNvPr>
          <p:cNvSpPr/>
          <p:nvPr/>
        </p:nvSpPr>
        <p:spPr>
          <a:xfrm>
            <a:off x="3017933" y="4466332"/>
            <a:ext cx="731621" cy="26623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25" b="1" dirty="0">
                <a:solidFill>
                  <a:schemeClr val="tx1"/>
                </a:solidFill>
              </a:rPr>
              <a:t>Security</a:t>
            </a:r>
            <a:endParaRPr lang="fa-IR" sz="825" b="1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AA47596-E3D2-62C4-9657-929A6F339CB5}"/>
              </a:ext>
            </a:extLst>
          </p:cNvPr>
          <p:cNvSpPr/>
          <p:nvPr/>
        </p:nvSpPr>
        <p:spPr>
          <a:xfrm>
            <a:off x="2879558" y="2741335"/>
            <a:ext cx="454952" cy="26623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25" b="1" dirty="0">
                <a:solidFill>
                  <a:schemeClr val="tx1"/>
                </a:solidFill>
              </a:rPr>
              <a:t>NoSQL</a:t>
            </a:r>
            <a:endParaRPr lang="fa-IR" sz="825" b="1" dirty="0">
              <a:solidFill>
                <a:schemeClr val="tx1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5B37F61-2B49-86E8-B490-0118BEDA2843}"/>
              </a:ext>
            </a:extLst>
          </p:cNvPr>
          <p:cNvSpPr/>
          <p:nvPr/>
        </p:nvSpPr>
        <p:spPr>
          <a:xfrm>
            <a:off x="2855025" y="3315619"/>
            <a:ext cx="1087888" cy="27672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25" b="1" dirty="0">
                <a:solidFill>
                  <a:schemeClr val="tx1"/>
                </a:solidFill>
              </a:rPr>
              <a:t>Device Management</a:t>
            </a:r>
            <a:endParaRPr lang="fa-IR" sz="825" b="1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457B459-29BA-4A25-2F80-8DDBDB9473B4}"/>
              </a:ext>
            </a:extLst>
          </p:cNvPr>
          <p:cNvCxnSpPr>
            <a:cxnSpLocks/>
          </p:cNvCxnSpPr>
          <p:nvPr/>
        </p:nvCxnSpPr>
        <p:spPr>
          <a:xfrm flipV="1">
            <a:off x="3721914" y="3020258"/>
            <a:ext cx="0" cy="267999"/>
          </a:xfrm>
          <a:prstGeom prst="straightConnector1">
            <a:avLst/>
          </a:prstGeom>
          <a:ln w="15875" cmpd="sng">
            <a:solidFill>
              <a:schemeClr val="bg1"/>
            </a:solidFill>
            <a:round/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2E7CEDB-25BC-0250-FB7F-F20ADBA7EDF6}"/>
              </a:ext>
            </a:extLst>
          </p:cNvPr>
          <p:cNvCxnSpPr>
            <a:cxnSpLocks/>
          </p:cNvCxnSpPr>
          <p:nvPr/>
        </p:nvCxnSpPr>
        <p:spPr>
          <a:xfrm flipV="1">
            <a:off x="3084681" y="3020258"/>
            <a:ext cx="0" cy="267999"/>
          </a:xfrm>
          <a:prstGeom prst="straightConnector1">
            <a:avLst/>
          </a:prstGeom>
          <a:ln w="15875" cmpd="sng">
            <a:solidFill>
              <a:schemeClr val="bg1"/>
            </a:solidFill>
            <a:round/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701">
            <a:extLst>
              <a:ext uri="{FF2B5EF4-FFF2-40B4-BE49-F238E27FC236}">
                <a16:creationId xmlns:a16="http://schemas.microsoft.com/office/drawing/2014/main" id="{C2C4E59B-86DE-0884-4593-4B60B1E900E3}"/>
              </a:ext>
            </a:extLst>
          </p:cNvPr>
          <p:cNvCxnSpPr>
            <a:cxnSpLocks/>
            <a:stCxn id="75" idx="2"/>
            <a:endCxn id="80" idx="0"/>
          </p:cNvCxnSpPr>
          <p:nvPr/>
        </p:nvCxnSpPr>
        <p:spPr>
          <a:xfrm rot="5400000">
            <a:off x="3549320" y="4005729"/>
            <a:ext cx="295028" cy="626180"/>
          </a:xfrm>
          <a:prstGeom prst="bentConnector3">
            <a:avLst>
              <a:gd name="adj1" fmla="val 50000"/>
            </a:avLst>
          </a:prstGeom>
          <a:ln w="15875" cmpd="sng">
            <a:solidFill>
              <a:schemeClr val="bg1"/>
            </a:solidFill>
            <a:round/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64E584-9A33-AC29-7133-717426BB6A43}"/>
              </a:ext>
            </a:extLst>
          </p:cNvPr>
          <p:cNvCxnSpPr>
            <a:cxnSpLocks/>
          </p:cNvCxnSpPr>
          <p:nvPr/>
        </p:nvCxnSpPr>
        <p:spPr>
          <a:xfrm flipH="1">
            <a:off x="2277573" y="3356741"/>
            <a:ext cx="322577" cy="11"/>
          </a:xfrm>
          <a:prstGeom prst="straightConnector1">
            <a:avLst/>
          </a:prstGeom>
          <a:ln w="31750" cmpd="sng">
            <a:solidFill>
              <a:srgbClr val="134EB2"/>
            </a:solidFill>
            <a:round/>
            <a:headEnd type="triangle"/>
            <a:tailEnd type="non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733">
            <a:extLst>
              <a:ext uri="{FF2B5EF4-FFF2-40B4-BE49-F238E27FC236}">
                <a16:creationId xmlns:a16="http://schemas.microsoft.com/office/drawing/2014/main" id="{7F852642-0FAA-F0E5-E40F-39ADCDC49AEE}"/>
              </a:ext>
            </a:extLst>
          </p:cNvPr>
          <p:cNvCxnSpPr>
            <a:cxnSpLocks/>
            <a:endCxn id="78" idx="0"/>
          </p:cNvCxnSpPr>
          <p:nvPr/>
        </p:nvCxnSpPr>
        <p:spPr>
          <a:xfrm rot="16200000" flipH="1">
            <a:off x="4616725" y="4320360"/>
            <a:ext cx="307289" cy="1"/>
          </a:xfrm>
          <a:prstGeom prst="bentConnector3">
            <a:avLst>
              <a:gd name="adj1" fmla="val 50000"/>
            </a:avLst>
          </a:prstGeom>
          <a:ln w="15875" cmpd="sng">
            <a:solidFill>
              <a:schemeClr val="bg1"/>
            </a:solidFill>
            <a:round/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733">
            <a:extLst>
              <a:ext uri="{FF2B5EF4-FFF2-40B4-BE49-F238E27FC236}">
                <a16:creationId xmlns:a16="http://schemas.microsoft.com/office/drawing/2014/main" id="{BE0C96B9-F4AC-8B93-7A34-B1EB3EEBC887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23718" y="3429000"/>
            <a:ext cx="100714" cy="609190"/>
          </a:xfrm>
          <a:prstGeom prst="bentConnector2">
            <a:avLst/>
          </a:prstGeom>
          <a:ln w="15875" cmpd="sng">
            <a:solidFill>
              <a:schemeClr val="bg1"/>
            </a:solidFill>
            <a:round/>
            <a:headEnd type="non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487788-6D31-DD06-BCC3-27BF48D36581}"/>
              </a:ext>
            </a:extLst>
          </p:cNvPr>
          <p:cNvCxnSpPr>
            <a:cxnSpLocks/>
            <a:stCxn id="75" idx="0"/>
            <a:endCxn id="82" idx="2"/>
          </p:cNvCxnSpPr>
          <p:nvPr/>
        </p:nvCxnSpPr>
        <p:spPr>
          <a:xfrm rot="16200000" flipV="1">
            <a:off x="3548083" y="3443233"/>
            <a:ext cx="312728" cy="610955"/>
          </a:xfrm>
          <a:prstGeom prst="bentConnector3">
            <a:avLst>
              <a:gd name="adj1" fmla="val 50000"/>
            </a:avLst>
          </a:prstGeom>
          <a:ln w="15875" cmpd="sng">
            <a:solidFill>
              <a:schemeClr val="bg1"/>
            </a:solidFill>
            <a:round/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59">
            <a:extLst>
              <a:ext uri="{FF2B5EF4-FFF2-40B4-BE49-F238E27FC236}">
                <a16:creationId xmlns:a16="http://schemas.microsoft.com/office/drawing/2014/main" id="{31BBFE9E-5195-ED61-E1B7-65E7A4ED94F3}"/>
              </a:ext>
            </a:extLst>
          </p:cNvPr>
          <p:cNvSpPr/>
          <p:nvPr/>
        </p:nvSpPr>
        <p:spPr>
          <a:xfrm>
            <a:off x="2913687" y="958375"/>
            <a:ext cx="3371618" cy="435870"/>
          </a:xfrm>
          <a:prstGeom prst="roundRect">
            <a:avLst/>
          </a:prstGeom>
          <a:noFill/>
          <a:ln>
            <a:noFill/>
          </a:ln>
          <a:effectLst>
            <a:glow rad="187806">
              <a:schemeClr val="accent2">
                <a:satMod val="175000"/>
                <a:alpha val="5000"/>
              </a:schemeClr>
            </a:glow>
            <a:outerShdw dir="8397295" sx="69000" sy="69000" algn="ctr" rotWithShape="0">
              <a:srgbClr val="10416F">
                <a:alpha val="54000"/>
              </a:srgb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1500" b="1" kern="900" dirty="0">
                <a:solidFill>
                  <a:schemeClr val="tx1"/>
                </a:solidFill>
                <a:latin typeface="Times New Roman" panose="02020603050405020304" pitchFamily="18" charset="0"/>
                <a:ea typeface="B Nazanin" panose="00000400000000000000" pitchFamily="2" charset="-78"/>
                <a:cs typeface="B Nazanin" panose="00000400000000000000" pitchFamily="2" charset="-78"/>
              </a:rPr>
              <a:t>معماری</a:t>
            </a:r>
            <a:r>
              <a:rPr lang="en-US" sz="1500" b="1" kern="900" dirty="0">
                <a:solidFill>
                  <a:schemeClr val="tx1"/>
                </a:solidFill>
                <a:latin typeface="Times New Roman" panose="02020603050405020304" pitchFamily="18" charset="0"/>
                <a:ea typeface="B Nazanin" panose="00000400000000000000" pitchFamily="2" charset="-78"/>
                <a:cs typeface="B Nazanin" panose="00000400000000000000" pitchFamily="2" charset="-78"/>
              </a:rPr>
              <a:t> </a:t>
            </a:r>
            <a:r>
              <a:rPr lang="fa-IR" sz="1500" b="1" kern="900" dirty="0">
                <a:solidFill>
                  <a:schemeClr val="tx1"/>
                </a:solidFill>
                <a:latin typeface="Times New Roman" panose="02020603050405020304" pitchFamily="18" charset="0"/>
                <a:ea typeface="B Nazanin" panose="00000400000000000000" pitchFamily="2" charset="-78"/>
                <a:cs typeface="B Nazanin" panose="00000400000000000000" pitchFamily="2" charset="-78"/>
              </a:rPr>
              <a:t>پلتفرم </a:t>
            </a:r>
            <a:r>
              <a:rPr lang="en-US" sz="1500" b="1" kern="900" dirty="0">
                <a:solidFill>
                  <a:schemeClr val="tx1"/>
                </a:solidFill>
                <a:latin typeface="Times New Roman" panose="02020603050405020304" pitchFamily="18" charset="0"/>
                <a:ea typeface="B Nazanin" panose="00000400000000000000" pitchFamily="2" charset="-78"/>
                <a:cs typeface="B Nazanin" panose="00000400000000000000" pitchFamily="2" charset="-78"/>
              </a:rPr>
              <a:t>IoBT</a:t>
            </a:r>
            <a:endParaRPr lang="fa-IR" sz="1500" b="1" kern="900" dirty="0">
              <a:solidFill>
                <a:schemeClr val="tx1"/>
              </a:solidFill>
              <a:latin typeface="Times New Roman" panose="02020603050405020304" pitchFamily="18" charset="0"/>
              <a:ea typeface="B Nazanin" panose="00000400000000000000" pitchFamily="2" charset="-78"/>
              <a:cs typeface="B Nazanin" panose="00000400000000000000" pitchFamily="2" charset="-7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6BE1E3-CB2C-8D12-1135-27DA6D7C1321}"/>
              </a:ext>
            </a:extLst>
          </p:cNvPr>
          <p:cNvCxnSpPr>
            <a:cxnSpLocks/>
          </p:cNvCxnSpPr>
          <p:nvPr/>
        </p:nvCxnSpPr>
        <p:spPr>
          <a:xfrm>
            <a:off x="837783" y="2930880"/>
            <a:ext cx="402227" cy="0"/>
          </a:xfrm>
          <a:prstGeom prst="straightConnector1">
            <a:avLst/>
          </a:prstGeom>
          <a:ln w="31750" cmpd="sng">
            <a:solidFill>
              <a:srgbClr val="134EB2"/>
            </a:solidFill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av - Free transport icons">
            <a:extLst>
              <a:ext uri="{FF2B5EF4-FFF2-40B4-BE49-F238E27FC236}">
                <a16:creationId xmlns:a16="http://schemas.microsoft.com/office/drawing/2014/main" id="{AD5074B6-84EA-6D58-77FD-3D135BE3B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76" y="2236432"/>
            <a:ext cx="515944" cy="51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lmet camera icon Royalty Free Vector Image - VectorStock">
            <a:extLst>
              <a:ext uri="{FF2B5EF4-FFF2-40B4-BE49-F238E27FC236}">
                <a16:creationId xmlns:a16="http://schemas.microsoft.com/office/drawing/2014/main" id="{4345ED74-795C-7B09-3EAD-517585816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t="11952" r="20550" b="18340"/>
          <a:stretch/>
        </p:blipFill>
        <p:spPr bwMode="auto">
          <a:xfrm>
            <a:off x="425737" y="2673256"/>
            <a:ext cx="383358" cy="46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 Tablet SVG, PNG Icon, Symbol. Download Image.">
            <a:extLst>
              <a:ext uri="{FF2B5EF4-FFF2-40B4-BE49-F238E27FC236}">
                <a16:creationId xmlns:a16="http://schemas.microsoft.com/office/drawing/2014/main" id="{887FA051-820A-E6C6-AA29-405F2D07D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6" y="4768539"/>
            <a:ext cx="350461" cy="35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A4592C-453F-DEB8-107E-5F2E5FAD9BCA}"/>
              </a:ext>
            </a:extLst>
          </p:cNvPr>
          <p:cNvSpPr/>
          <p:nvPr/>
        </p:nvSpPr>
        <p:spPr>
          <a:xfrm>
            <a:off x="4099407" y="2746488"/>
            <a:ext cx="520791" cy="276728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825" b="1" dirty="0">
                <a:solidFill>
                  <a:schemeClr val="tx1"/>
                </a:solidFill>
              </a:rPr>
              <a:t>AI</a:t>
            </a:r>
            <a:endParaRPr lang="fa-IR" sz="825" b="1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D6E15C-3337-E3AC-878F-3F5A20CEF5E0}"/>
              </a:ext>
            </a:extLst>
          </p:cNvPr>
          <p:cNvGrpSpPr/>
          <p:nvPr/>
        </p:nvGrpSpPr>
        <p:grpSpPr>
          <a:xfrm>
            <a:off x="6801673" y="1437367"/>
            <a:ext cx="2060102" cy="3991894"/>
            <a:chOff x="6801673" y="1437367"/>
            <a:chExt cx="2060102" cy="39918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2A4E90-A673-C9BA-6950-5B77AEFB4D91}"/>
                </a:ext>
              </a:extLst>
            </p:cNvPr>
            <p:cNvGrpSpPr/>
            <p:nvPr/>
          </p:nvGrpSpPr>
          <p:grpSpPr>
            <a:xfrm>
              <a:off x="7133190" y="1886697"/>
              <a:ext cx="1398163" cy="453581"/>
              <a:chOff x="9821815" y="1656060"/>
              <a:chExt cx="1864217" cy="604774"/>
            </a:xfrm>
          </p:grpSpPr>
          <p:pic>
            <p:nvPicPr>
              <p:cNvPr id="1034" name="Picture 10" descr="Military Truck Logistics Vehicle Colored Icon In Powerpoint Pptx Png And  Editable Eps Format PPT Template">
                <a:extLst>
                  <a:ext uri="{FF2B5EF4-FFF2-40B4-BE49-F238E27FC236}">
                    <a16:creationId xmlns:a16="http://schemas.microsoft.com/office/drawing/2014/main" id="{40FDCA4E-CDA6-3DEC-5D94-A0650A4C71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29" t="36846" r="29951" b="24544"/>
              <a:stretch/>
            </p:blipFill>
            <p:spPr bwMode="auto">
              <a:xfrm>
                <a:off x="9821815" y="1656060"/>
                <a:ext cx="1114409" cy="604774"/>
              </a:xfrm>
              <a:prstGeom prst="rect">
                <a:avLst/>
              </a:prstGeom>
              <a:ln w="317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20D0673-F2E0-BCE7-7F1C-BF9B6D543C21}"/>
                  </a:ext>
                </a:extLst>
              </p:cNvPr>
              <p:cNvSpPr/>
              <p:nvPr/>
            </p:nvSpPr>
            <p:spPr>
              <a:xfrm>
                <a:off x="10763789" y="1800809"/>
                <a:ext cx="922243" cy="272477"/>
              </a:xfrm>
              <a:prstGeom prst="roundRect">
                <a:avLst>
                  <a:gd name="adj" fmla="val 2144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Log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89EA95-F8B6-0655-4DB9-A79469B7B964}"/>
                </a:ext>
              </a:extLst>
            </p:cNvPr>
            <p:cNvGrpSpPr/>
            <p:nvPr/>
          </p:nvGrpSpPr>
          <p:grpSpPr>
            <a:xfrm>
              <a:off x="7149423" y="2392942"/>
              <a:ext cx="1237657" cy="646447"/>
              <a:chOff x="9989763" y="2428688"/>
              <a:chExt cx="1650209" cy="861929"/>
            </a:xfrm>
          </p:grpSpPr>
          <p:pic>
            <p:nvPicPr>
              <p:cNvPr id="1036" name="Picture 12" descr="Line flat color vector military icon - first aid kit. Army equipment and  weapons. Cartoon style. Vector illustration and element for your design and  wallpaper. Stock Vector | Adobe Stock">
                <a:extLst>
                  <a:ext uri="{FF2B5EF4-FFF2-40B4-BE49-F238E27FC236}">
                    <a16:creationId xmlns:a16="http://schemas.microsoft.com/office/drawing/2014/main" id="{87383492-4523-68E5-FA46-E3CACB8EA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994" t="6810" r="15360" b="25488"/>
              <a:stretch/>
            </p:blipFill>
            <p:spPr bwMode="auto">
              <a:xfrm>
                <a:off x="9989763" y="2428688"/>
                <a:ext cx="886662" cy="861929"/>
              </a:xfrm>
              <a:prstGeom prst="rect">
                <a:avLst/>
              </a:prstGeom>
              <a:ln w="317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1047AB5-597F-8888-F0DE-1BCA17D3328E}"/>
                  </a:ext>
                </a:extLst>
              </p:cNvPr>
              <p:cNvSpPr/>
              <p:nvPr/>
            </p:nvSpPr>
            <p:spPr>
              <a:xfrm>
                <a:off x="10717729" y="2710991"/>
                <a:ext cx="922243" cy="272477"/>
              </a:xfrm>
              <a:prstGeom prst="roundRect">
                <a:avLst>
                  <a:gd name="adj" fmla="val 2144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Health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578FAC6-CE72-01FC-EC38-1F5875636D55}"/>
                </a:ext>
              </a:extLst>
            </p:cNvPr>
            <p:cNvGrpSpPr/>
            <p:nvPr/>
          </p:nvGrpSpPr>
          <p:grpSpPr>
            <a:xfrm>
              <a:off x="7180218" y="4463056"/>
              <a:ext cx="1235710" cy="619466"/>
              <a:chOff x="9902807" y="4493897"/>
              <a:chExt cx="1647613" cy="825954"/>
            </a:xfrm>
          </p:grpSpPr>
          <p:pic>
            <p:nvPicPr>
              <p:cNvPr id="1040" name="Picture 16" descr="Terrorist - Free security icons">
                <a:extLst>
                  <a:ext uri="{FF2B5EF4-FFF2-40B4-BE49-F238E27FC236}">
                    <a16:creationId xmlns:a16="http://schemas.microsoft.com/office/drawing/2014/main" id="{9D3A02AE-DC81-3138-9DFC-9A92C26188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2807" y="4493897"/>
                <a:ext cx="825954" cy="825954"/>
              </a:xfrm>
              <a:prstGeom prst="rect">
                <a:avLst/>
              </a:prstGeom>
              <a:ln w="317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6B594D7-1768-2A16-475E-F9BB4F666EEB}"/>
                  </a:ext>
                </a:extLst>
              </p:cNvPr>
              <p:cNvSpPr/>
              <p:nvPr/>
            </p:nvSpPr>
            <p:spPr>
              <a:xfrm>
                <a:off x="10628177" y="4742433"/>
                <a:ext cx="922243" cy="272477"/>
              </a:xfrm>
              <a:prstGeom prst="roundRect">
                <a:avLst>
                  <a:gd name="adj" fmla="val 2144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50" b="1" dirty="0" err="1">
                    <a:solidFill>
                      <a:schemeClr val="tx1"/>
                    </a:solidFill>
                  </a:rPr>
                  <a:t>Jahesh</a:t>
                </a:r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2E0A859-058C-177D-F676-33A60C9A392C}"/>
                </a:ext>
              </a:extLst>
            </p:cNvPr>
            <p:cNvSpPr/>
            <p:nvPr/>
          </p:nvSpPr>
          <p:spPr>
            <a:xfrm>
              <a:off x="6801673" y="1560120"/>
              <a:ext cx="2060102" cy="3869141"/>
            </a:xfrm>
            <a:prstGeom prst="rect">
              <a:avLst/>
            </a:prstGeom>
            <a:noFill/>
            <a:ln w="15875">
              <a:solidFill>
                <a:srgbClr val="134EB2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fa-IR" sz="1050" b="1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5A7B5B0C-C288-A49A-9E98-8160F7D9BF7B}"/>
                </a:ext>
              </a:extLst>
            </p:cNvPr>
            <p:cNvSpPr/>
            <p:nvPr/>
          </p:nvSpPr>
          <p:spPr>
            <a:xfrm>
              <a:off x="6863684" y="1437367"/>
              <a:ext cx="920580" cy="204358"/>
            </a:xfrm>
            <a:prstGeom prst="roundRect">
              <a:avLst>
                <a:gd name="adj" fmla="val 214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Instances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99013A8-3A90-1AA4-9E6B-E37D26FE621C}"/>
                </a:ext>
              </a:extLst>
            </p:cNvPr>
            <p:cNvGrpSpPr/>
            <p:nvPr/>
          </p:nvGrpSpPr>
          <p:grpSpPr>
            <a:xfrm>
              <a:off x="7153447" y="3236512"/>
              <a:ext cx="1466084" cy="580823"/>
              <a:chOff x="9537928" y="3154383"/>
              <a:chExt cx="1954779" cy="774430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FB65ED2-47D6-DF07-06DD-DA39050124C5}"/>
                  </a:ext>
                </a:extLst>
              </p:cNvPr>
              <p:cNvSpPr/>
              <p:nvPr/>
            </p:nvSpPr>
            <p:spPr>
              <a:xfrm>
                <a:off x="10570464" y="3369320"/>
                <a:ext cx="922243" cy="272477"/>
              </a:xfrm>
              <a:prstGeom prst="roundRect">
                <a:avLst>
                  <a:gd name="adj" fmla="val 2144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Hormoz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51FB6A9-3CD5-5F69-3C95-1C49E477D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37928" y="3154383"/>
                <a:ext cx="1098610" cy="774430"/>
              </a:xfrm>
              <a:prstGeom prst="rect">
                <a:avLst/>
              </a:prstGeom>
              <a:ln w="317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911C86E9-FC5F-1E27-D1FF-566DDBE7F4AD}"/>
                </a:ext>
              </a:extLst>
            </p:cNvPr>
            <p:cNvGrpSpPr/>
            <p:nvPr/>
          </p:nvGrpSpPr>
          <p:grpSpPr>
            <a:xfrm>
              <a:off x="7160114" y="3876466"/>
              <a:ext cx="1498981" cy="524606"/>
              <a:chOff x="9582801" y="4076026"/>
              <a:chExt cx="1816946" cy="635885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95C0189-72E3-CC60-9309-B1A1CCD8BB08}"/>
                  </a:ext>
                </a:extLst>
              </p:cNvPr>
              <p:cNvSpPr/>
              <p:nvPr/>
            </p:nvSpPr>
            <p:spPr>
              <a:xfrm>
                <a:off x="10477504" y="4227570"/>
                <a:ext cx="922243" cy="272477"/>
              </a:xfrm>
              <a:prstGeom prst="roundRect">
                <a:avLst>
                  <a:gd name="adj" fmla="val 21442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050" b="1" dirty="0">
                    <a:solidFill>
                      <a:schemeClr val="tx1"/>
                    </a:solidFill>
                  </a:rPr>
                  <a:t>Hamid</a:t>
                </a:r>
              </a:p>
            </p:txBody>
          </p:sp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68F5DECD-052B-D67F-F884-E34BA79AA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82801" y="4076026"/>
                <a:ext cx="1045439" cy="635885"/>
              </a:xfrm>
              <a:prstGeom prst="rect">
                <a:avLst/>
              </a:prstGeom>
              <a:ln w="3175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p:grp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5B9012F-C48C-71DF-A282-0D5248A0FBF3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359803" y="3023216"/>
            <a:ext cx="0" cy="881859"/>
          </a:xfrm>
          <a:prstGeom prst="straightConnector1">
            <a:avLst/>
          </a:prstGeom>
          <a:ln w="15875" cmpd="sng">
            <a:solidFill>
              <a:schemeClr val="bg1"/>
            </a:solidFill>
            <a:round/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6C6E12-3675-2ED8-D3DB-0CD394696191}"/>
              </a:ext>
            </a:extLst>
          </p:cNvPr>
          <p:cNvSpPr/>
          <p:nvPr/>
        </p:nvSpPr>
        <p:spPr>
          <a:xfrm>
            <a:off x="240875" y="1943132"/>
            <a:ext cx="2168303" cy="3425602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sz="1050" b="1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C7BE71A-C672-A145-8950-B230509E6886}"/>
              </a:ext>
            </a:extLst>
          </p:cNvPr>
          <p:cNvSpPr/>
          <p:nvPr/>
        </p:nvSpPr>
        <p:spPr>
          <a:xfrm>
            <a:off x="896110" y="1840953"/>
            <a:ext cx="1417772" cy="204358"/>
          </a:xfrm>
          <a:prstGeom prst="roundRect">
            <a:avLst>
              <a:gd name="adj" fmla="val 214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Anti-Jamming system</a:t>
            </a:r>
          </a:p>
        </p:txBody>
      </p:sp>
    </p:spTree>
    <p:extLst>
      <p:ext uri="{BB962C8B-B14F-4D97-AF65-F5344CB8AC3E}">
        <p14:creationId xmlns:p14="http://schemas.microsoft.com/office/powerpoint/2010/main" val="4108516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8B298B-F12B-1B8F-68B0-2DB15D8C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C38FED-3895-A6E2-04FC-9BCDAB97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F732-FD7A-4763-A0A0-694C963DBDD8}" type="slidenum">
              <a:rPr lang="fa-IR" smtClean="0"/>
              <a:pPr>
                <a:defRPr/>
              </a:pPr>
              <a:t>29</a:t>
            </a:fld>
            <a:endParaRPr lang="fa-I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148D6-D448-5A9A-9488-1AC30521FF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092" y="1700808"/>
            <a:ext cx="5123815" cy="45224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1D59CA-4D56-5DA5-1B45-33F51FC0B11B}"/>
              </a:ext>
            </a:extLst>
          </p:cNvPr>
          <p:cNvSpPr txBox="1"/>
          <p:nvPr/>
        </p:nvSpPr>
        <p:spPr>
          <a:xfrm>
            <a:off x="2483768" y="5164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spcBef>
                <a:spcPts val="0"/>
              </a:spcBef>
              <a:spcAft>
                <a:spcPts val="1000"/>
              </a:spcAft>
            </a:pPr>
            <a:r>
              <a:rPr lang="fa-IR" sz="1800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معماری سه وجهی رایانش ابر-مه</a:t>
            </a:r>
            <a:endParaRPr lang="en-US" sz="1200" kern="100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469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پیشران نسل‌های صنعت؟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3</a:t>
            </a:fld>
            <a:endParaRPr lang="fa-I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01268666"/>
              </p:ext>
            </p:extLst>
          </p:nvPr>
        </p:nvGraphicFramePr>
        <p:xfrm>
          <a:off x="611560" y="1397000"/>
          <a:ext cx="8075240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226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8C7DDD-DB36-847F-AD22-0A596098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95000-047F-DE56-B0E7-3C976C94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BF732-FD7A-4763-A0A0-694C963DBDD8}" type="slidenum">
              <a:rPr lang="fa-IR" smtClean="0"/>
              <a:pPr>
                <a:defRPr/>
              </a:pPr>
              <a:t>30</a:t>
            </a:fld>
            <a:endParaRPr lang="fa-I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720F3-982A-8C48-F003-1CB2F2A8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72816"/>
            <a:ext cx="8455390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634333-1935-A987-21D8-C3B0C16DA214}"/>
              </a:ext>
            </a:extLst>
          </p:cNvPr>
          <p:cNvSpPr txBox="1"/>
          <p:nvPr/>
        </p:nvSpPr>
        <p:spPr>
          <a:xfrm>
            <a:off x="2566792" y="501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rtl="1">
              <a:spcBef>
                <a:spcPts val="0"/>
              </a:spcBef>
              <a:spcAft>
                <a:spcPts val="1000"/>
              </a:spcAft>
            </a:pPr>
            <a:r>
              <a:rPr lang="fa-IR" sz="1800" kern="100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نمودار جریان در سامانه مبتنی بر معماری ابر-مه</a:t>
            </a:r>
            <a:endParaRPr lang="en-US" sz="1200" kern="100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8615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D9A7-D3F6-9BA5-60F3-61902A6B9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6CFB0B7A-0940-7F08-32E9-E701A158CE26}"/>
              </a:ext>
            </a:extLst>
          </p:cNvPr>
          <p:cNvGrpSpPr/>
          <p:nvPr/>
        </p:nvGrpSpPr>
        <p:grpSpPr>
          <a:xfrm>
            <a:off x="912546" y="1772816"/>
            <a:ext cx="7071898" cy="4415292"/>
            <a:chOff x="1216727" y="19171"/>
            <a:chExt cx="9429200" cy="7088639"/>
          </a:xfrm>
        </p:grpSpPr>
        <p:pic>
          <p:nvPicPr>
            <p:cNvPr id="1219" name="Picture 1218">
              <a:extLst>
                <a:ext uri="{FF2B5EF4-FFF2-40B4-BE49-F238E27FC236}">
                  <a16:creationId xmlns:a16="http://schemas.microsoft.com/office/drawing/2014/main" id="{5D9C758F-64D8-C395-3BDF-D575717FD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036181">
              <a:off x="5446340" y="1858740"/>
              <a:ext cx="1265208" cy="1092680"/>
            </a:xfrm>
            <a:prstGeom prst="rect">
              <a:avLst/>
            </a:prstGeom>
          </p:spPr>
        </p:pic>
        <p:pic>
          <p:nvPicPr>
            <p:cNvPr id="24" name="Picture 12" descr="Armoured van - Free transportation icons">
              <a:extLst>
                <a:ext uri="{FF2B5EF4-FFF2-40B4-BE49-F238E27FC236}">
                  <a16:creationId xmlns:a16="http://schemas.microsoft.com/office/drawing/2014/main" id="{BA2970A7-2E9A-42AA-A788-CB17A5D22C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191"/>
            <a:stretch/>
          </p:blipFill>
          <p:spPr bwMode="auto">
            <a:xfrm>
              <a:off x="9293132" y="5469687"/>
              <a:ext cx="1352795" cy="1214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9CFE4C9-D5F1-5A73-D8F2-0440B1549305}"/>
                </a:ext>
              </a:extLst>
            </p:cNvPr>
            <p:cNvGrpSpPr/>
            <p:nvPr/>
          </p:nvGrpSpPr>
          <p:grpSpPr>
            <a:xfrm>
              <a:off x="5214247" y="5632591"/>
              <a:ext cx="1624131" cy="1461728"/>
              <a:chOff x="5214247" y="4736672"/>
              <a:chExt cx="1624131" cy="1461728"/>
            </a:xfrm>
          </p:grpSpPr>
          <p:pic>
            <p:nvPicPr>
              <p:cNvPr id="17" name="Picture 8" descr="soldier icon. Armed forces. vector graphic Stock Vector Image &amp; Art - Alamy">
                <a:extLst>
                  <a:ext uri="{FF2B5EF4-FFF2-40B4-BE49-F238E27FC236}">
                    <a16:creationId xmlns:a16="http://schemas.microsoft.com/office/drawing/2014/main" id="{B96B6D3D-7823-25E9-979F-5FFDA7CCC6C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4247" y="4736672"/>
                <a:ext cx="742378" cy="856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" name="Picture 8" descr="soldier icon. Armed forces. vector graphic Stock Vector Image &amp; Art - Alamy">
                <a:extLst>
                  <a:ext uri="{FF2B5EF4-FFF2-40B4-BE49-F238E27FC236}">
                    <a16:creationId xmlns:a16="http://schemas.microsoft.com/office/drawing/2014/main" id="{94D675A8-8EDA-0814-3AA4-ECFA4592CF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6000" y="4736672"/>
                <a:ext cx="742378" cy="8560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Plus Sign 32">
                <a:extLst>
                  <a:ext uri="{FF2B5EF4-FFF2-40B4-BE49-F238E27FC236}">
                    <a16:creationId xmlns:a16="http://schemas.microsoft.com/office/drawing/2014/main" id="{61FAC7EA-2170-6097-F3C6-FEABAB782A69}"/>
                  </a:ext>
                </a:extLst>
              </p:cNvPr>
              <p:cNvSpPr/>
              <p:nvPr/>
            </p:nvSpPr>
            <p:spPr>
              <a:xfrm>
                <a:off x="5760879" y="5698779"/>
                <a:ext cx="519287" cy="499621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914494F-9B21-AB49-15F3-5C0A7EB0DDF1}"/>
                </a:ext>
              </a:extLst>
            </p:cNvPr>
            <p:cNvGrpSpPr/>
            <p:nvPr/>
          </p:nvGrpSpPr>
          <p:grpSpPr>
            <a:xfrm>
              <a:off x="3150894" y="5833959"/>
              <a:ext cx="1380086" cy="1273851"/>
              <a:chOff x="1584656" y="5004028"/>
              <a:chExt cx="1380085" cy="1273851"/>
            </a:xfrm>
          </p:grpSpPr>
          <p:pic>
            <p:nvPicPr>
              <p:cNvPr id="14" name="Picture 6" descr="Uav mynamepong Flat icon | Freepik">
                <a:extLst>
                  <a:ext uri="{FF2B5EF4-FFF2-40B4-BE49-F238E27FC236}">
                    <a16:creationId xmlns:a16="http://schemas.microsoft.com/office/drawing/2014/main" id="{D6F54A6D-77D4-A751-D549-92CC4ECE2B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624" b="24131"/>
              <a:stretch/>
            </p:blipFill>
            <p:spPr bwMode="auto">
              <a:xfrm>
                <a:off x="1584656" y="5004028"/>
                <a:ext cx="1380085" cy="762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Plus Sign 35">
                <a:extLst>
                  <a:ext uri="{FF2B5EF4-FFF2-40B4-BE49-F238E27FC236}">
                    <a16:creationId xmlns:a16="http://schemas.microsoft.com/office/drawing/2014/main" id="{2C2378A6-70F7-E72E-C72D-7E79923F48A7}"/>
                  </a:ext>
                </a:extLst>
              </p:cNvPr>
              <p:cNvSpPr/>
              <p:nvPr/>
            </p:nvSpPr>
            <p:spPr>
              <a:xfrm>
                <a:off x="2007100" y="5778258"/>
                <a:ext cx="519287" cy="499621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15D769D-47A9-A5AE-D81A-14A519620F1B}"/>
                </a:ext>
              </a:extLst>
            </p:cNvPr>
            <p:cNvGrpSpPr/>
            <p:nvPr/>
          </p:nvGrpSpPr>
          <p:grpSpPr>
            <a:xfrm>
              <a:off x="1216727" y="5833957"/>
              <a:ext cx="1071563" cy="1260360"/>
              <a:chOff x="92162" y="4830280"/>
              <a:chExt cx="1071562" cy="1260360"/>
            </a:xfrm>
          </p:grpSpPr>
          <p:pic>
            <p:nvPicPr>
              <p:cNvPr id="11" name="Picture 2">
                <a:extLst>
                  <a:ext uri="{FF2B5EF4-FFF2-40B4-BE49-F238E27FC236}">
                    <a16:creationId xmlns:a16="http://schemas.microsoft.com/office/drawing/2014/main" id="{E5423CBE-C45F-C698-5A30-ADCAE3D402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848"/>
              <a:stretch/>
            </p:blipFill>
            <p:spPr bwMode="auto">
              <a:xfrm>
                <a:off x="92162" y="4830280"/>
                <a:ext cx="1071562" cy="762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8" name="Plus Sign 37">
                <a:extLst>
                  <a:ext uri="{FF2B5EF4-FFF2-40B4-BE49-F238E27FC236}">
                    <a16:creationId xmlns:a16="http://schemas.microsoft.com/office/drawing/2014/main" id="{479D2B59-1599-F2AD-F98D-5344FC530496}"/>
                  </a:ext>
                </a:extLst>
              </p:cNvPr>
              <p:cNvSpPr/>
              <p:nvPr/>
            </p:nvSpPr>
            <p:spPr>
              <a:xfrm>
                <a:off x="358076" y="5591019"/>
                <a:ext cx="519287" cy="499621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7F1892F-8A6A-0EC9-FC67-80E5C6E27435}"/>
                </a:ext>
              </a:extLst>
            </p:cNvPr>
            <p:cNvGrpSpPr/>
            <p:nvPr/>
          </p:nvGrpSpPr>
          <p:grpSpPr>
            <a:xfrm>
              <a:off x="7720250" y="5469688"/>
              <a:ext cx="927679" cy="1638122"/>
              <a:chOff x="8005732" y="4653418"/>
              <a:chExt cx="927679" cy="163812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676C72C-475F-9AF8-33EB-41426164B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05732" y="4653418"/>
                <a:ext cx="927679" cy="966332"/>
              </a:xfrm>
              <a:prstGeom prst="rect">
                <a:avLst/>
              </a:prstGeom>
            </p:spPr>
          </p:pic>
          <p:sp>
            <p:nvSpPr>
              <p:cNvPr id="40" name="Plus Sign 39">
                <a:extLst>
                  <a:ext uri="{FF2B5EF4-FFF2-40B4-BE49-F238E27FC236}">
                    <a16:creationId xmlns:a16="http://schemas.microsoft.com/office/drawing/2014/main" id="{0A18D1E6-D6BD-6851-6978-DDB0396DC615}"/>
                  </a:ext>
                </a:extLst>
              </p:cNvPr>
              <p:cNvSpPr/>
              <p:nvPr/>
            </p:nvSpPr>
            <p:spPr>
              <a:xfrm>
                <a:off x="8200554" y="5791919"/>
                <a:ext cx="519287" cy="499621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F32CD64-F8CE-5DD2-B03C-A983E08EE619}"/>
                </a:ext>
              </a:extLst>
            </p:cNvPr>
            <p:cNvCxnSpPr>
              <a:cxnSpLocks/>
              <a:stCxn id="24" idx="0"/>
              <a:endCxn id="42" idx="2"/>
            </p:cNvCxnSpPr>
            <p:nvPr/>
          </p:nvCxnSpPr>
          <p:spPr>
            <a:xfrm flipH="1" flipV="1">
              <a:off x="6020523" y="4871853"/>
              <a:ext cx="3949005" cy="5978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195D1C2-BFFB-E3A0-27A8-276E08052592}"/>
                </a:ext>
              </a:extLst>
            </p:cNvPr>
            <p:cNvCxnSpPr>
              <a:cxnSpLocks/>
              <a:stCxn id="21" idx="0"/>
              <a:endCxn id="42" idx="2"/>
            </p:cNvCxnSpPr>
            <p:nvPr/>
          </p:nvCxnSpPr>
          <p:spPr>
            <a:xfrm flipH="1" flipV="1">
              <a:off x="6020523" y="4871853"/>
              <a:ext cx="2163567" cy="5978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5EB068B-EFC9-38EF-893A-3D9F834A21C1}"/>
                </a:ext>
              </a:extLst>
            </p:cNvPr>
            <p:cNvCxnSpPr>
              <a:cxnSpLocks/>
              <a:stCxn id="32" idx="1"/>
              <a:endCxn id="42" idx="2"/>
            </p:cNvCxnSpPr>
            <p:nvPr/>
          </p:nvCxnSpPr>
          <p:spPr>
            <a:xfrm flipH="1" flipV="1">
              <a:off x="6020523" y="4871853"/>
              <a:ext cx="75477" cy="11887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F2B8660-5C88-FCCF-76B4-7918A301C983}"/>
                </a:ext>
              </a:extLst>
            </p:cNvPr>
            <p:cNvCxnSpPr>
              <a:cxnSpLocks/>
              <a:stCxn id="14" idx="0"/>
              <a:endCxn id="42" idx="2"/>
            </p:cNvCxnSpPr>
            <p:nvPr/>
          </p:nvCxnSpPr>
          <p:spPr>
            <a:xfrm flipV="1">
              <a:off x="3840938" y="4871853"/>
              <a:ext cx="2179586" cy="9621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015A729-A459-AE84-95F6-7D62FB845CB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1967982" y="4871854"/>
              <a:ext cx="4052542" cy="1438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89" name="Group 1188">
              <a:extLst>
                <a:ext uri="{FF2B5EF4-FFF2-40B4-BE49-F238E27FC236}">
                  <a16:creationId xmlns:a16="http://schemas.microsoft.com/office/drawing/2014/main" id="{1F3C3393-8413-6F03-1F94-158633369A00}"/>
                </a:ext>
              </a:extLst>
            </p:cNvPr>
            <p:cNvGrpSpPr/>
            <p:nvPr/>
          </p:nvGrpSpPr>
          <p:grpSpPr>
            <a:xfrm>
              <a:off x="4718632" y="3060984"/>
              <a:ext cx="2603783" cy="1810868"/>
              <a:chOff x="3780148" y="754144"/>
              <a:chExt cx="4711434" cy="3276690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1DD53542-E198-46EA-5870-2F42818E1891}"/>
                  </a:ext>
                </a:extLst>
              </p:cNvPr>
              <p:cNvSpPr/>
              <p:nvPr/>
            </p:nvSpPr>
            <p:spPr>
              <a:xfrm>
                <a:off x="3780148" y="754144"/>
                <a:ext cx="4711434" cy="327669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25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DDA1C46-4AB3-CC2B-29B7-B60F9CBC81BF}"/>
                  </a:ext>
                </a:extLst>
              </p:cNvPr>
              <p:cNvSpPr/>
              <p:nvPr/>
            </p:nvSpPr>
            <p:spPr>
              <a:xfrm>
                <a:off x="6668186" y="2887470"/>
                <a:ext cx="738847" cy="3615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375" dirty="0">
                    <a:cs typeface="B Nazanin" panose="00000400000000000000" pitchFamily="2" charset="-78"/>
                  </a:rPr>
                  <a:t>مدیریت فرمت داده</a:t>
                </a:r>
                <a:endParaRPr lang="en-US" sz="375" dirty="0">
                  <a:cs typeface="B Nazanin" panose="00000400000000000000" pitchFamily="2" charset="-78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2246F0C-98AB-33CE-CB59-92E47AB497A8}"/>
                  </a:ext>
                </a:extLst>
              </p:cNvPr>
              <p:cNvSpPr/>
              <p:nvPr/>
            </p:nvSpPr>
            <p:spPr>
              <a:xfrm>
                <a:off x="6998731" y="3566292"/>
                <a:ext cx="738847" cy="3701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450" dirty="0">
                    <a:cs typeface="B Nazanin" panose="00000400000000000000" pitchFamily="2" charset="-78"/>
                  </a:rPr>
                  <a:t>دریافت داده</a:t>
                </a:r>
                <a:endParaRPr lang="en-US" sz="450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042" name="Connector: Elbow 1041">
                <a:extLst>
                  <a:ext uri="{FF2B5EF4-FFF2-40B4-BE49-F238E27FC236}">
                    <a16:creationId xmlns:a16="http://schemas.microsoft.com/office/drawing/2014/main" id="{40FD4618-09B7-839F-68DC-1D4640AD82C8}"/>
                  </a:ext>
                </a:extLst>
              </p:cNvPr>
              <p:cNvCxnSpPr>
                <a:cxnSpLocks/>
                <a:stCxn id="49" idx="0"/>
                <a:endCxn id="43" idx="2"/>
              </p:cNvCxnSpPr>
              <p:nvPr/>
            </p:nvCxnSpPr>
            <p:spPr>
              <a:xfrm rot="16200000" flipV="1">
                <a:off x="7044233" y="3242370"/>
                <a:ext cx="317301" cy="330545"/>
              </a:xfrm>
              <a:prstGeom prst="bentConnector3">
                <a:avLst>
                  <a:gd name="adj1" fmla="val 36419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5" name="Rectangle 1054">
                <a:extLst>
                  <a:ext uri="{FF2B5EF4-FFF2-40B4-BE49-F238E27FC236}">
                    <a16:creationId xmlns:a16="http://schemas.microsoft.com/office/drawing/2014/main" id="{357D42E0-63F9-6128-BAFA-8284268E5E7F}"/>
                  </a:ext>
                </a:extLst>
              </p:cNvPr>
              <p:cNvSpPr/>
              <p:nvPr/>
            </p:nvSpPr>
            <p:spPr>
              <a:xfrm>
                <a:off x="4132441" y="1027522"/>
                <a:ext cx="599080" cy="29504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 rtl="1"/>
                <a:r>
                  <a:rPr lang="fa-IR" sz="750" dirty="0">
                    <a:cs typeface="B Nazanin" panose="00000400000000000000" pitchFamily="2" charset="-78"/>
                  </a:rPr>
                  <a:t>مدیریت گیتوی</a:t>
                </a:r>
                <a:endParaRPr lang="en-US" sz="750" dirty="0">
                  <a:cs typeface="B Nazanin" panose="00000400000000000000" pitchFamily="2" charset="-78"/>
                </a:endParaRPr>
              </a:p>
            </p:txBody>
          </p:sp>
          <p:grpSp>
            <p:nvGrpSpPr>
              <p:cNvPr id="1084" name="Group 1083">
                <a:extLst>
                  <a:ext uri="{FF2B5EF4-FFF2-40B4-BE49-F238E27FC236}">
                    <a16:creationId xmlns:a16="http://schemas.microsoft.com/office/drawing/2014/main" id="{068EC42E-1E11-A336-9639-F00386824073}"/>
                  </a:ext>
                </a:extLst>
              </p:cNvPr>
              <p:cNvGrpSpPr/>
              <p:nvPr/>
            </p:nvGrpSpPr>
            <p:grpSpPr>
              <a:xfrm>
                <a:off x="5061588" y="2758809"/>
                <a:ext cx="1259400" cy="612890"/>
                <a:chOff x="4975364" y="2576948"/>
                <a:chExt cx="1259400" cy="612890"/>
              </a:xfrm>
            </p:grpSpPr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AE7A7FA5-E04F-204E-18A1-2F401DAFFA49}"/>
                    </a:ext>
                  </a:extLst>
                </p:cNvPr>
                <p:cNvSpPr/>
                <p:nvPr/>
              </p:nvSpPr>
              <p:spPr>
                <a:xfrm>
                  <a:off x="4975364" y="2576948"/>
                  <a:ext cx="1237176" cy="6128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 rtl="1"/>
                  <a:r>
                    <a:rPr lang="fa-IR" sz="450" dirty="0">
                      <a:cs typeface="B Nazanin" panose="00000400000000000000" pitchFamily="2" charset="-78"/>
                    </a:rPr>
                    <a:t>ذخیره ساز </a:t>
                  </a:r>
                  <a:r>
                    <a:rPr lang="en-US" sz="450" dirty="0">
                      <a:cs typeface="B Nazanin" panose="00000400000000000000" pitchFamily="2" charset="-78"/>
                    </a:rPr>
                    <a:t>NoSQL</a:t>
                  </a:r>
                  <a:endParaRPr lang="fa-IR" sz="450" dirty="0">
                    <a:cs typeface="B Nazanin" panose="00000400000000000000" pitchFamily="2" charset="-78"/>
                  </a:endParaRPr>
                </a:p>
                <a:p>
                  <a:pPr algn="ctr" rtl="1"/>
                  <a:endParaRPr lang="fa-IR" sz="375" dirty="0">
                    <a:cs typeface="B Nazanin" panose="00000400000000000000" pitchFamily="2" charset="-78"/>
                  </a:endParaRPr>
                </a:p>
                <a:p>
                  <a:pPr algn="ctr" rtl="1"/>
                  <a:r>
                    <a:rPr lang="fa-IR" sz="450" dirty="0">
                      <a:cs typeface="B Nazanin" panose="00000400000000000000" pitchFamily="2" charset="-78"/>
                    </a:rPr>
                    <a:t>ذخیره ساز </a:t>
                  </a:r>
                  <a:r>
                    <a:rPr lang="en-US" sz="450" dirty="0">
                      <a:cs typeface="B Nazanin" panose="00000400000000000000" pitchFamily="2" charset="-78"/>
                    </a:rPr>
                    <a:t>SQL</a:t>
                  </a:r>
                  <a:endParaRPr lang="fa-IR" sz="450" dirty="0">
                    <a:cs typeface="B Nazanin" panose="00000400000000000000" pitchFamily="2" charset="-78"/>
                  </a:endParaRPr>
                </a:p>
                <a:p>
                  <a:pPr algn="ctr"/>
                  <a:endParaRPr lang="fa-IR" sz="100" dirty="0">
                    <a:cs typeface="B Nazanin" panose="00000400000000000000" pitchFamily="2" charset="-78"/>
                  </a:endParaRPr>
                </a:p>
                <a:p>
                  <a:pPr algn="ctr"/>
                  <a:endParaRPr lang="fa-IR" sz="100" dirty="0">
                    <a:cs typeface="B Nazanin" panose="00000400000000000000" pitchFamily="2" charset="-78"/>
                  </a:endParaRPr>
                </a:p>
                <a:p>
                  <a:pPr algn="ctr"/>
                  <a:endParaRPr lang="en-US" sz="100" dirty="0">
                    <a:cs typeface="B Nazanin" panose="00000400000000000000" pitchFamily="2" charset="-78"/>
                  </a:endParaRPr>
                </a:p>
                <a:p>
                  <a:pPr algn="ctr"/>
                  <a:endParaRPr lang="en-US" sz="100" dirty="0">
                    <a:cs typeface="B Nazanin" panose="00000400000000000000" pitchFamily="2" charset="-78"/>
                  </a:endParaRPr>
                </a:p>
              </p:txBody>
            </p:sp>
            <p:cxnSp>
              <p:nvCxnSpPr>
                <p:cNvPr id="1079" name="Straight Connector 1078">
                  <a:extLst>
                    <a:ext uri="{FF2B5EF4-FFF2-40B4-BE49-F238E27FC236}">
                      <a16:creationId xmlns:a16="http://schemas.microsoft.com/office/drawing/2014/main" id="{E601F0E8-E6E5-1C19-DD58-58C888370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97590" y="2885182"/>
                  <a:ext cx="1237174" cy="437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86" name="Straight Arrow Connector 1085">
                <a:extLst>
                  <a:ext uri="{FF2B5EF4-FFF2-40B4-BE49-F238E27FC236}">
                    <a16:creationId xmlns:a16="http://schemas.microsoft.com/office/drawing/2014/main" id="{C09BD37B-3DCF-9FFA-6731-D87079DEABA7}"/>
                  </a:ext>
                </a:extLst>
              </p:cNvPr>
              <p:cNvCxnSpPr>
                <a:cxnSpLocks/>
                <a:stCxn id="43" idx="1"/>
                <a:endCxn id="1046" idx="3"/>
              </p:cNvCxnSpPr>
              <p:nvPr/>
            </p:nvCxnSpPr>
            <p:spPr>
              <a:xfrm flipH="1" flipV="1">
                <a:off x="6298765" y="3065255"/>
                <a:ext cx="369421" cy="2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9" name="Rectangle 1088">
                <a:extLst>
                  <a:ext uri="{FF2B5EF4-FFF2-40B4-BE49-F238E27FC236}">
                    <a16:creationId xmlns:a16="http://schemas.microsoft.com/office/drawing/2014/main" id="{2B1BFD98-75D0-1108-F8CF-0B8CFA9870DB}"/>
                  </a:ext>
                </a:extLst>
              </p:cNvPr>
              <p:cNvSpPr/>
              <p:nvPr/>
            </p:nvSpPr>
            <p:spPr>
              <a:xfrm>
                <a:off x="5311959" y="1613470"/>
                <a:ext cx="738847" cy="763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525" dirty="0">
                    <a:cs typeface="B Nazanin" panose="00000400000000000000" pitchFamily="2" charset="-78"/>
                  </a:rPr>
                  <a:t>مدیریت گره</a:t>
                </a:r>
                <a:endParaRPr lang="en-US" sz="525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093" name="Straight Arrow Connector 1092">
                <a:extLst>
                  <a:ext uri="{FF2B5EF4-FFF2-40B4-BE49-F238E27FC236}">
                    <a16:creationId xmlns:a16="http://schemas.microsoft.com/office/drawing/2014/main" id="{3751C584-EF89-B80C-9713-4B2A4C259A15}"/>
                  </a:ext>
                </a:extLst>
              </p:cNvPr>
              <p:cNvCxnSpPr>
                <a:cxnSpLocks/>
                <a:stCxn id="1046" idx="0"/>
                <a:endCxn id="1089" idx="2"/>
              </p:cNvCxnSpPr>
              <p:nvPr/>
            </p:nvCxnSpPr>
            <p:spPr>
              <a:xfrm flipV="1">
                <a:off x="5680177" y="2376692"/>
                <a:ext cx="1207" cy="3821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Connector: Elbow 1101">
                <a:extLst>
                  <a:ext uri="{FF2B5EF4-FFF2-40B4-BE49-F238E27FC236}">
                    <a16:creationId xmlns:a16="http://schemas.microsoft.com/office/drawing/2014/main" id="{A55665AD-D11C-CA07-EED4-911159A3E586}"/>
                  </a:ext>
                </a:extLst>
              </p:cNvPr>
              <p:cNvCxnSpPr>
                <a:cxnSpLocks/>
                <a:stCxn id="1089" idx="1"/>
              </p:cNvCxnSpPr>
              <p:nvPr/>
            </p:nvCxnSpPr>
            <p:spPr>
              <a:xfrm rot="10800000">
                <a:off x="4829234" y="1995081"/>
                <a:ext cx="482727" cy="12701"/>
              </a:xfrm>
              <a:prstGeom prst="bentConnector3">
                <a:avLst>
                  <a:gd name="adj1" fmla="val 95921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8" name="Rectangle 1107">
                <a:extLst>
                  <a:ext uri="{FF2B5EF4-FFF2-40B4-BE49-F238E27FC236}">
                    <a16:creationId xmlns:a16="http://schemas.microsoft.com/office/drawing/2014/main" id="{45A01AAC-6CF2-FCBB-4420-542247FF5E7D}"/>
                  </a:ext>
                </a:extLst>
              </p:cNvPr>
              <p:cNvSpPr/>
              <p:nvPr/>
            </p:nvSpPr>
            <p:spPr>
              <a:xfrm>
                <a:off x="6419025" y="1609327"/>
                <a:ext cx="874392" cy="763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525" dirty="0">
                    <a:cs typeface="B Nazanin" panose="00000400000000000000" pitchFamily="2" charset="-78"/>
                  </a:rPr>
                  <a:t>مجازی‌ساز گره</a:t>
                </a:r>
                <a:endParaRPr lang="en-US" sz="525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10" name="Straight Arrow Connector 1109">
                <a:extLst>
                  <a:ext uri="{FF2B5EF4-FFF2-40B4-BE49-F238E27FC236}">
                    <a16:creationId xmlns:a16="http://schemas.microsoft.com/office/drawing/2014/main" id="{E85E33E5-6934-9468-8493-B43B3C87614C}"/>
                  </a:ext>
                </a:extLst>
              </p:cNvPr>
              <p:cNvCxnSpPr>
                <a:cxnSpLocks/>
                <a:stCxn id="1046" idx="1"/>
              </p:cNvCxnSpPr>
              <p:nvPr/>
            </p:nvCxnSpPr>
            <p:spPr>
              <a:xfrm flipH="1">
                <a:off x="4728213" y="3065255"/>
                <a:ext cx="333375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E712DB3D-0248-2785-9180-57E087913903}"/>
                  </a:ext>
                </a:extLst>
              </p:cNvPr>
              <p:cNvSpPr/>
              <p:nvPr/>
            </p:nvSpPr>
            <p:spPr>
              <a:xfrm>
                <a:off x="5071557" y="781714"/>
                <a:ext cx="2064011" cy="33050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fa-IR" sz="525" dirty="0">
                    <a:cs typeface="B Nazanin" panose="00000400000000000000" pitchFamily="2" charset="-78"/>
                  </a:rPr>
                  <a:t>گیت</a:t>
                </a:r>
                <a:r>
                  <a:rPr lang="en-US" sz="525" dirty="0">
                    <a:cs typeface="B Nazanin" panose="00000400000000000000" pitchFamily="2" charset="-78"/>
                  </a:rPr>
                  <a:t> </a:t>
                </a:r>
                <a:r>
                  <a:rPr lang="fa-IR" sz="525" dirty="0">
                    <a:cs typeface="B Nazanin" panose="00000400000000000000" pitchFamily="2" charset="-78"/>
                  </a:rPr>
                  <a:t>وی ابر</a:t>
                </a:r>
                <a:endParaRPr lang="en-US" sz="525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14" name="Connector: Elbow 1113">
                <a:extLst>
                  <a:ext uri="{FF2B5EF4-FFF2-40B4-BE49-F238E27FC236}">
                    <a16:creationId xmlns:a16="http://schemas.microsoft.com/office/drawing/2014/main" id="{801F4A90-0210-328B-876E-0C6F97B99B13}"/>
                  </a:ext>
                </a:extLst>
              </p:cNvPr>
              <p:cNvCxnSpPr>
                <a:cxnSpLocks/>
                <a:endCxn id="1055" idx="0"/>
              </p:cNvCxnSpPr>
              <p:nvPr/>
            </p:nvCxnSpPr>
            <p:spPr>
              <a:xfrm rot="10800000" flipV="1">
                <a:off x="4431984" y="839502"/>
                <a:ext cx="616025" cy="188019"/>
              </a:xfrm>
              <a:prstGeom prst="bentConnector2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F3C1F9DA-216C-8E27-33F6-2438EACAD062}"/>
                  </a:ext>
                </a:extLst>
              </p:cNvPr>
              <p:cNvSpPr/>
              <p:nvPr/>
            </p:nvSpPr>
            <p:spPr>
              <a:xfrm>
                <a:off x="5806306" y="3634516"/>
                <a:ext cx="738847" cy="37016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450" dirty="0">
                    <a:cs typeface="B Nazanin" panose="00000400000000000000" pitchFamily="2" charset="-78"/>
                  </a:rPr>
                  <a:t>گیتوی لبه</a:t>
                </a:r>
                <a:endParaRPr lang="en-US" sz="450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36" name="Connector: Elbow 1135">
                <a:extLst>
                  <a:ext uri="{FF2B5EF4-FFF2-40B4-BE49-F238E27FC236}">
                    <a16:creationId xmlns:a16="http://schemas.microsoft.com/office/drawing/2014/main" id="{3D70508B-0B37-FD9D-17A6-C9D5D3C4EC76}"/>
                  </a:ext>
                </a:extLst>
              </p:cNvPr>
              <p:cNvCxnSpPr>
                <a:endCxn id="49" idx="1"/>
              </p:cNvCxnSpPr>
              <p:nvPr/>
            </p:nvCxnSpPr>
            <p:spPr>
              <a:xfrm flipV="1">
                <a:off x="6552731" y="3751372"/>
                <a:ext cx="446000" cy="9438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8" name="Connector: Elbow 1137">
                <a:extLst>
                  <a:ext uri="{FF2B5EF4-FFF2-40B4-BE49-F238E27FC236}">
                    <a16:creationId xmlns:a16="http://schemas.microsoft.com/office/drawing/2014/main" id="{D479B6A1-FDCD-8444-C53D-928488E36640}"/>
                  </a:ext>
                </a:extLst>
              </p:cNvPr>
              <p:cNvCxnSpPr>
                <a:cxnSpLocks/>
                <a:stCxn id="1134" idx="1"/>
              </p:cNvCxnSpPr>
              <p:nvPr/>
            </p:nvCxnSpPr>
            <p:spPr>
              <a:xfrm rot="10800000" flipV="1">
                <a:off x="4731522" y="3819595"/>
                <a:ext cx="1074785" cy="1"/>
              </a:xfrm>
              <a:prstGeom prst="bentConnector3">
                <a:avLst>
                  <a:gd name="adj1" fmla="val 50000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5D157285-CA02-91DB-F529-2A75D8B97C51}"/>
                  </a:ext>
                </a:extLst>
              </p:cNvPr>
              <p:cNvSpPr/>
              <p:nvPr/>
            </p:nvSpPr>
            <p:spPr>
              <a:xfrm>
                <a:off x="7523075" y="1164725"/>
                <a:ext cx="738847" cy="763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525" dirty="0">
                    <a:cs typeface="B Nazanin" panose="00000400000000000000" pitchFamily="2" charset="-78"/>
                  </a:rPr>
                  <a:t>مدیریت انرژی</a:t>
                </a:r>
                <a:endParaRPr lang="en-US" sz="525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48" name="Connector: Elbow 1147">
                <a:extLst>
                  <a:ext uri="{FF2B5EF4-FFF2-40B4-BE49-F238E27FC236}">
                    <a16:creationId xmlns:a16="http://schemas.microsoft.com/office/drawing/2014/main" id="{0FA860D6-D40C-F1AC-C1CF-EFABF7854373}"/>
                  </a:ext>
                </a:extLst>
              </p:cNvPr>
              <p:cNvCxnSpPr>
                <a:cxnSpLocks/>
                <a:stCxn id="1146" idx="1"/>
              </p:cNvCxnSpPr>
              <p:nvPr/>
            </p:nvCxnSpPr>
            <p:spPr>
              <a:xfrm rot="10800000">
                <a:off x="4757687" y="1536394"/>
                <a:ext cx="2765388" cy="9943"/>
              </a:xfrm>
              <a:prstGeom prst="bentConnector3">
                <a:avLst>
                  <a:gd name="adj1" fmla="val 1904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9F3A050E-B3CA-7122-1BAA-1715216ACD8F}"/>
                  </a:ext>
                </a:extLst>
              </p:cNvPr>
              <p:cNvSpPr/>
              <p:nvPr/>
            </p:nvSpPr>
            <p:spPr>
              <a:xfrm>
                <a:off x="7503876" y="2317843"/>
                <a:ext cx="738847" cy="76322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a-IR" sz="525" dirty="0">
                    <a:cs typeface="B Nazanin" panose="00000400000000000000" pitchFamily="2" charset="-78"/>
                  </a:rPr>
                  <a:t>مدیریت پروتکل</a:t>
                </a:r>
                <a:endParaRPr lang="en-US" sz="525" dirty="0">
                  <a:cs typeface="B Nazanin" panose="00000400000000000000" pitchFamily="2" charset="-78"/>
                </a:endParaRPr>
              </a:p>
            </p:txBody>
          </p:sp>
          <p:cxnSp>
            <p:nvCxnSpPr>
              <p:cNvPr id="1157" name="Connector: Elbow 1156">
                <a:extLst>
                  <a:ext uri="{FF2B5EF4-FFF2-40B4-BE49-F238E27FC236}">
                    <a16:creationId xmlns:a16="http://schemas.microsoft.com/office/drawing/2014/main" id="{0F1BF8CC-492F-C6E2-95FD-F4BB8DF55854}"/>
                  </a:ext>
                </a:extLst>
              </p:cNvPr>
              <p:cNvCxnSpPr>
                <a:cxnSpLocks/>
                <a:stCxn id="1155" idx="1"/>
                <a:endCxn id="1055" idx="3"/>
              </p:cNvCxnSpPr>
              <p:nvPr/>
            </p:nvCxnSpPr>
            <p:spPr>
              <a:xfrm rot="10800000">
                <a:off x="4731522" y="2502726"/>
                <a:ext cx="2772355" cy="196729"/>
              </a:xfrm>
              <a:prstGeom prst="bentConnector3">
                <a:avLst>
                  <a:gd name="adj1" fmla="val 77354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Arrow Connector 1212">
                <a:extLst>
                  <a:ext uri="{FF2B5EF4-FFF2-40B4-BE49-F238E27FC236}">
                    <a16:creationId xmlns:a16="http://schemas.microsoft.com/office/drawing/2014/main" id="{9A2A5282-8ABF-5192-6AA8-7281909C8325}"/>
                  </a:ext>
                </a:extLst>
              </p:cNvPr>
              <p:cNvCxnSpPr>
                <a:cxnSpLocks/>
                <a:stCxn id="1108" idx="1"/>
                <a:endCxn id="1089" idx="3"/>
              </p:cNvCxnSpPr>
              <p:nvPr/>
            </p:nvCxnSpPr>
            <p:spPr>
              <a:xfrm flipH="1">
                <a:off x="6050806" y="1990938"/>
                <a:ext cx="368219" cy="414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17" name="Cloud 1216">
              <a:extLst>
                <a:ext uri="{FF2B5EF4-FFF2-40B4-BE49-F238E27FC236}">
                  <a16:creationId xmlns:a16="http://schemas.microsoft.com/office/drawing/2014/main" id="{891B5759-28E5-97CE-4C8B-1FB1DBE1C237}"/>
                </a:ext>
              </a:extLst>
            </p:cNvPr>
            <p:cNvSpPr/>
            <p:nvPr/>
          </p:nvSpPr>
          <p:spPr>
            <a:xfrm>
              <a:off x="4422680" y="19171"/>
              <a:ext cx="3062107" cy="1741478"/>
            </a:xfrm>
            <a:prstGeom prst="cloud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b="1" dirty="0">
                  <a:cs typeface="B Nazanin" panose="00000400000000000000" pitchFamily="2" charset="-78"/>
                </a:rPr>
                <a:t>ابر اختصاصی ن.م</a:t>
              </a:r>
              <a:endParaRPr lang="en-US" b="1" dirty="0">
                <a:cs typeface="B Nazanin" panose="00000400000000000000" pitchFamily="2" charset="-78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9BB8EF-018B-5D9E-A583-6F31841FD70D}"/>
              </a:ext>
            </a:extLst>
          </p:cNvPr>
          <p:cNvSpPr txBox="1">
            <a:spLocks/>
          </p:cNvSpPr>
          <p:nvPr/>
        </p:nvSpPr>
        <p:spPr bwMode="auto">
          <a:xfrm>
            <a:off x="457200" y="11663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1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2pPr>
            <a:lvl3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3pPr>
            <a:lvl4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4pPr>
            <a:lvl5pPr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5pPr>
            <a:lvl6pPr marL="4572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6pPr>
            <a:lvl7pPr marL="9144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7pPr>
            <a:lvl8pPr marL="13716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8pPr>
            <a:lvl9pPr marL="1828800" algn="ctr" rtl="1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cs typeface="Times New Roman" pitchFamily="18" charset="0"/>
              </a:defRPr>
            </a:lvl9pPr>
          </a:lstStyle>
          <a:p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؟؟؟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334357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AF72-00C7-47DE-BDF0-6BC89B33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توسعه سکوی حمید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33CB3-BBF1-4A4E-907B-BF900D01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D8708-19A8-40F7-BCEB-CE121353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32</a:t>
            </a:fld>
            <a:endParaRPr lang="fa-I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9E7975-1107-46FA-97FE-89257ADCC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064744"/>
              </p:ext>
            </p:extLst>
          </p:nvPr>
        </p:nvGraphicFramePr>
        <p:xfrm>
          <a:off x="1259632" y="1556792"/>
          <a:ext cx="6788944" cy="4320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98368">
                  <a:extLst>
                    <a:ext uri="{9D8B030D-6E8A-4147-A177-3AD203B41FA5}">
                      <a16:colId xmlns:a16="http://schemas.microsoft.com/office/drawing/2014/main" val="1319771284"/>
                    </a:ext>
                  </a:extLst>
                </a:gridCol>
                <a:gridCol w="1390576">
                  <a:extLst>
                    <a:ext uri="{9D8B030D-6E8A-4147-A177-3AD203B41FA5}">
                      <a16:colId xmlns:a16="http://schemas.microsoft.com/office/drawing/2014/main" val="3936255206"/>
                    </a:ext>
                  </a:extLst>
                </a:gridCol>
              </a:tblGrid>
              <a:tr h="529186">
                <a:tc>
                  <a:txBody>
                    <a:bodyPr/>
                    <a:lstStyle/>
                    <a:p>
                      <a:r>
                        <a:rPr lang="fa-IR" sz="1200" dirty="0"/>
                        <a:t>شناسایی منطقه رزمگاه و منطقه پراکندگی و نظارت بر رخداد ها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200" dirty="0"/>
                        <a:t>شناسایی و نظارت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29004"/>
                  </a:ext>
                </a:extLst>
              </a:tr>
              <a:tr h="652422"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بعنوان سامانه هدایت آتش برای توپخانه، موشک های ضد تانک و حتی نیرو ها عمل می کنند.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هدف گیری و هدایت آتش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951701"/>
                  </a:ext>
                </a:extLst>
              </a:tr>
              <a:tr h="652422"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برخی از پهپاد ها مجهز به تسلیحات هوشمند موشک ضد تانک و بمب های هوشمند بوده و می توانند مستقیم اهداف مهم را مورد حمله قرار دهند.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حملات تاکتیکی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360285"/>
                  </a:ext>
                </a:extLst>
              </a:tr>
              <a:tr h="652422"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در شرایط اضطراری پهپاد ها می توانند تجهیزات حیاتی همانند مهمات، دارو و لوازم ارتباطی را به نیروهای رزمی منتقل کنند.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پشتیبانی لجستیکی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4868"/>
                  </a:ext>
                </a:extLst>
              </a:tr>
              <a:tr h="652422"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برخی پهپاد ها، توانایی اجرای جنگ الکترونیک، مسدود کردن ارتباطات دشمن و جمع آوری اطلاعات سیگنال ها را دارند.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جنگ الکترونیک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17350"/>
                  </a:ext>
                </a:extLst>
              </a:tr>
              <a:tr h="652422"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پس از حملات، پهپاد ها می توانند میزان خسارت وارد شده به دشمن و وضعیت میدان نبرد را بررسی کنند. 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ارزیابی خسارت و موفقیت عملیات</a:t>
                      </a:r>
                      <a:endParaRPr 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116078"/>
                  </a:ext>
                </a:extLst>
              </a:tr>
              <a:tr h="5291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489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488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6F39072E-D383-4D9D-9EE7-056F594A2940}"/>
              </a:ext>
            </a:extLst>
          </p:cNvPr>
          <p:cNvSpPr/>
          <p:nvPr/>
        </p:nvSpPr>
        <p:spPr>
          <a:xfrm>
            <a:off x="2627784" y="2492896"/>
            <a:ext cx="3888432" cy="252028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95351-3646-FA63-8975-962A852C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قابلیت </a:t>
            </a:r>
            <a:r>
              <a:rPr lang="fa-IR" sz="4800" dirty="0" err="1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اسان</a:t>
            </a:r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توسعه سکوی حمید</a:t>
            </a:r>
            <a:endParaRPr lang="fa-IR" altLang="en-US" sz="54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39377-AC8F-9156-988E-491C556E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>
              <a:defRPr/>
            </a:pPr>
            <a:r>
              <a:rPr lang="fa-IR" dirty="0"/>
              <a:t> طرح </a:t>
            </a:r>
            <a:r>
              <a:rPr lang="en-US" dirty="0" err="1"/>
              <a:t>IoBT</a:t>
            </a:r>
            <a:endParaRPr lang="en-US" dirty="0"/>
          </a:p>
        </p:txBody>
      </p:sp>
      <p:sp>
        <p:nvSpPr>
          <p:cNvPr id="28677" name="Slide Number Placeholder 3">
            <a:extLst>
              <a:ext uri="{FF2B5EF4-FFF2-40B4-BE49-F238E27FC236}">
                <a16:creationId xmlns:a16="http://schemas.microsoft.com/office/drawing/2014/main" id="{683FC715-DCFE-ADA8-0DDC-AEB27FD98C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 sz="31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1"/>
              </a:buClr>
              <a:buSzPct val="150000"/>
              <a:buChar char="•"/>
              <a:defRPr sz="26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Clr>
                <a:schemeClr val="tx1"/>
              </a:buClr>
              <a:buSzPct val="150000"/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Clr>
                <a:schemeClr val="tx2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15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B Lotus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2355C0-EBAA-47B3-8F64-081CC3EF7B27}" type="slidenum">
              <a:rPr lang="en-US" altLang="en-US" sz="1800" smtClean="0">
                <a:latin typeface="B lo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800">
              <a:latin typeface="B lo"/>
            </a:endParaRPr>
          </a:p>
        </p:txBody>
      </p:sp>
      <p:pic>
        <p:nvPicPr>
          <p:cNvPr id="12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5720B5D7-FBA9-47C3-998F-B4E4103D9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69240"/>
            <a:ext cx="556783" cy="53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07E55530-78EF-4BC1-9227-3A62F00A3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217" y="1688665"/>
            <a:ext cx="556783" cy="53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3F7C2A46-9D00-41AB-8684-F10BAEBA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29" y="3046466"/>
            <a:ext cx="556783" cy="53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0A9AA088-F285-430A-A024-7FF2D3298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001" y="4701408"/>
            <a:ext cx="556783" cy="53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696AC7C6-F15F-4895-BEC2-73774AE00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434807"/>
            <a:ext cx="556783" cy="53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soldier icon. Armed forces. vector graphic Stock Vector Image &amp; Art - Alamy">
            <a:extLst>
              <a:ext uri="{FF2B5EF4-FFF2-40B4-BE49-F238E27FC236}">
                <a16:creationId xmlns:a16="http://schemas.microsoft.com/office/drawing/2014/main" id="{6B0D3B76-8433-456A-ACBC-E74935D9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945" y="2156591"/>
            <a:ext cx="556783" cy="53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35131-7F27-4BFC-A9A6-7067EE929415}"/>
              </a:ext>
            </a:extLst>
          </p:cNvPr>
          <p:cNvCxnSpPr>
            <a:cxnSpLocks/>
          </p:cNvCxnSpPr>
          <p:nvPr/>
        </p:nvCxnSpPr>
        <p:spPr>
          <a:xfrm>
            <a:off x="6103449" y="4324638"/>
            <a:ext cx="412767" cy="376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C1196D-089B-4EE9-9D4D-5023E40F8873}"/>
              </a:ext>
            </a:extLst>
          </p:cNvPr>
          <p:cNvCxnSpPr>
            <a:cxnSpLocks/>
          </p:cNvCxnSpPr>
          <p:nvPr/>
        </p:nvCxnSpPr>
        <p:spPr>
          <a:xfrm>
            <a:off x="2178033" y="3437765"/>
            <a:ext cx="412767" cy="376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C0707D-4819-4CE1-8F64-832236AE79A7}"/>
              </a:ext>
            </a:extLst>
          </p:cNvPr>
          <p:cNvCxnSpPr>
            <a:cxnSpLocks/>
          </p:cNvCxnSpPr>
          <p:nvPr/>
        </p:nvCxnSpPr>
        <p:spPr>
          <a:xfrm>
            <a:off x="4325481" y="2202318"/>
            <a:ext cx="412767" cy="376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EDDBEA-1E93-40BA-9F77-AF7029F77C3A}"/>
              </a:ext>
            </a:extLst>
          </p:cNvPr>
          <p:cNvCxnSpPr>
            <a:cxnSpLocks/>
          </p:cNvCxnSpPr>
          <p:nvPr/>
        </p:nvCxnSpPr>
        <p:spPr>
          <a:xfrm>
            <a:off x="4249646" y="5046226"/>
            <a:ext cx="412767" cy="3767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5EE2B7-38DE-4F28-A42C-5615CB174176}"/>
              </a:ext>
            </a:extLst>
          </p:cNvPr>
          <p:cNvCxnSpPr>
            <a:cxnSpLocks/>
          </p:cNvCxnSpPr>
          <p:nvPr/>
        </p:nvCxnSpPr>
        <p:spPr>
          <a:xfrm flipV="1">
            <a:off x="2627784" y="4581128"/>
            <a:ext cx="496416" cy="4256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E1411A-C8B0-427F-B158-3C14FE17257F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6435945" y="2689794"/>
            <a:ext cx="278392" cy="4190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24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0CD8-09F8-4675-8433-2FEE7BE01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 err="1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گانت</a:t>
            </a:r>
            <a:r>
              <a:rPr lang="fa-IR" sz="44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کلان طرح هوشاد</a:t>
            </a:r>
            <a:endParaRPr lang="fa-IR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13E82B1-7908-4F75-A229-A0C5F1F09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363115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97317-7F2B-4021-BEBF-35682DE2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FC26D-8386-406B-88E4-FCD02070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34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191512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B8F3D6-E341-4414-D0BD-939206A9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EC0D8-F773-4C75-96F4-E456D87D97A9}" type="slidenum">
              <a:rPr lang="en-US" smtClean="0"/>
              <a:t>35</a:t>
            </a:fld>
            <a:endParaRPr lang="en-US"/>
          </a:p>
        </p:txBody>
      </p:sp>
      <p:pic>
        <p:nvPicPr>
          <p:cNvPr id="2050" name="Picture 2" descr="Overall architecture of the IoT platform for engineering | Download  Scientific Diagram">
            <a:extLst>
              <a:ext uri="{FF2B5EF4-FFF2-40B4-BE49-F238E27FC236}">
                <a16:creationId xmlns:a16="http://schemas.microsoft.com/office/drawing/2014/main" id="{1CF6FB9D-DA04-05B0-AC20-EED43962C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88" y="1627776"/>
            <a:ext cx="8559482" cy="3454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942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  <a:hlinkClick r:id="rId2" action="ppaction://hlinkfile"/>
              </a:rPr>
              <a:t>آغاز</a:t>
            </a:r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:  انقلاب دفاعی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 dirty="0"/>
              <a:t>از   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36</a:t>
            </a:fld>
            <a:endParaRPr lang="fa-IR"/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459806"/>
            <a:ext cx="792088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83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پیشران نسل‌های جنگ؟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4</a:t>
            </a:fld>
            <a:endParaRPr lang="fa-I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13177146"/>
              </p:ext>
            </p:extLst>
          </p:nvPr>
        </p:nvGraphicFramePr>
        <p:xfrm>
          <a:off x="611560" y="1397000"/>
          <a:ext cx="8075240" cy="495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85024E-389B-40F1-B7D9-AE9466F77542}"/>
              </a:ext>
            </a:extLst>
          </p:cNvPr>
          <p:cNvSpPr txBox="1"/>
          <p:nvPr/>
        </p:nvSpPr>
        <p:spPr>
          <a:xfrm>
            <a:off x="6496472" y="4293096"/>
            <a:ext cx="8194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/>
              <a:t>صاایران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3D6794-9447-4EDE-A5BB-76996D05A2F2}"/>
              </a:ext>
            </a:extLst>
          </p:cNvPr>
          <p:cNvSpPr txBox="1"/>
          <p:nvPr/>
        </p:nvSpPr>
        <p:spPr>
          <a:xfrm>
            <a:off x="6740362" y="5600124"/>
            <a:ext cx="53251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/>
              <a:t>سهند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95E39-3084-5C7D-DE23-E56DA1E5333D}"/>
              </a:ext>
            </a:extLst>
          </p:cNvPr>
          <p:cNvSpPr txBox="1"/>
          <p:nvPr/>
        </p:nvSpPr>
        <p:spPr>
          <a:xfrm>
            <a:off x="5340139" y="3244334"/>
            <a:ext cx="22829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/>
              <a:t>ساصد، ساهف، دریایی و ...</a:t>
            </a:r>
          </a:p>
        </p:txBody>
      </p:sp>
      <p:pic>
        <p:nvPicPr>
          <p:cNvPr id="10" name="Picture 2" descr="Lamp - Free education icons">
            <a:extLst>
              <a:ext uri="{FF2B5EF4-FFF2-40B4-BE49-F238E27FC236}">
                <a16:creationId xmlns:a16="http://schemas.microsoft.com/office/drawing/2014/main" id="{635945B7-0AAC-46FE-CD6D-1D10942C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978523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8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40B3-DADF-4896-8125-3F15FDE2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چشم‌انداز هوشاد : افق بیکران</a:t>
            </a:r>
            <a:endParaRPr lang="en-US" sz="48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8D341-959F-4D03-BDCB-5DAA89BE9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058150" cy="4045237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endParaRPr lang="fa-IR" dirty="0">
              <a:latin typeface="إ نخخ"/>
              <a:cs typeface="B Koodak" panose="00000700000000000000" pitchFamily="2" charset="-78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fa-IR" sz="139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فضای سایبری:  فضای بین الاذهانی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a-IR" sz="8800" dirty="0">
                <a:latin typeface="IranNastaliq" panose="02020505000000020003" pitchFamily="18" charset="0"/>
                <a:cs typeface="IranNastaliq" panose="02020505000000020003" pitchFamily="18" charset="0"/>
              </a:rPr>
              <a:t>حکمروایی/ رایانش/فنی اجتماعی/ فضای آگاهی و خودآگاهی/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fa-IR" sz="8800" dirty="0">
                <a:latin typeface="IranNastaliq" panose="02020505000000020003" pitchFamily="18" charset="0"/>
                <a:cs typeface="IranNastaliq" panose="02020505000000020003" pitchFamily="18" charset="0"/>
              </a:rPr>
              <a:t>هوشیاری / زبان و اندیشه / زیست بوم  ... فضای معنی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</p:spTree>
    <p:extLst>
      <p:ext uri="{BB962C8B-B14F-4D97-AF65-F5344CB8AC3E}">
        <p14:creationId xmlns:p14="http://schemas.microsoft.com/office/powerpoint/2010/main" val="230654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مقایسه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6</a:t>
            </a:fld>
            <a:endParaRPr lang="fa-IR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0E579BD-FD11-E2AB-9746-0193A5222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35445"/>
              </p:ext>
            </p:extLst>
          </p:nvPr>
        </p:nvGraphicFramePr>
        <p:xfrm>
          <a:off x="1524000" y="1700808"/>
          <a:ext cx="6576392" cy="4698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896">
                  <a:extLst>
                    <a:ext uri="{9D8B030D-6E8A-4147-A177-3AD203B41FA5}">
                      <a16:colId xmlns:a16="http://schemas.microsoft.com/office/drawing/2014/main" val="8396187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50935656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1230993666"/>
                    </a:ext>
                  </a:extLst>
                </a:gridCol>
              </a:tblGrid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نسل 4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(فنی-اجتماعی)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نسل 3.5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نسل 3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(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IT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36520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ویکی دفاع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سیستمهای چند عاملی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ماوا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838417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سکوی آرایه زیستی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پروژهای مبتنی بر شیرپوینت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سهباد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326373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آرایه مقابل با ریزپرنده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پروژه‌های داده‌کاوی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پیامبر اعظم(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SOC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44762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رزمایشگاه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اتوماسیون فرزین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97887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اسنپ، دیوار، دیجیکالا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بانکداری الکترونیک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82991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ایتا، سروش، تیک تاک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سرویس‌های اپراتور امید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98112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(حمید، جهش)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685195"/>
                  </a:ext>
                </a:extLst>
              </a:tr>
              <a:tr h="522058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solidFill>
                            <a:srgbClr val="FF0000"/>
                          </a:solidFill>
                          <a:cs typeface="B Nazanin" panose="00000400000000000000" pitchFamily="2" charset="-78"/>
                        </a:rPr>
                        <a:t>(دانا)</a:t>
                      </a:r>
                      <a:endParaRPr lang="en-US" dirty="0">
                        <a:solidFill>
                          <a:srgbClr val="FF0000"/>
                        </a:solidFill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253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6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40B3-DADF-4896-8125-3F15FDE2F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1"/>
            <a:r>
              <a:rPr lang="fa-IR" sz="4800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مسئله (ماموریت مرکز سهند) : بازآفرینی ن.م در فضای سایبر</a:t>
            </a:r>
            <a:endParaRPr lang="en-US" sz="4800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786AED1-A9D4-463D-8436-9F58010681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85427"/>
              </p:ext>
            </p:extLst>
          </p:nvPr>
        </p:nvGraphicFramePr>
        <p:xfrm>
          <a:off x="1691680" y="2132856"/>
          <a:ext cx="609600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666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پارادایم فضای سایبر: انقلاب/ سازمان‌های  پلتفرمی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8</a:t>
            </a:fld>
            <a:endParaRPr lang="fa-IR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81016121"/>
              </p:ext>
            </p:extLst>
          </p:nvPr>
        </p:nvGraphicFramePr>
        <p:xfrm>
          <a:off x="1691680" y="2132856"/>
          <a:ext cx="6096000" cy="381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04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A5FF-3351-4E1A-9BE2-4AC605FB4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4400" dirty="0">
                <a:solidFill>
                  <a:srgbClr val="FF0000"/>
                </a:solidFill>
                <a:cs typeface="IranNastaliq" panose="02020505000000020003" pitchFamily="18" charset="0"/>
              </a:rPr>
              <a:t>گونه‌های زیست بوم صنعت نسل </a:t>
            </a:r>
            <a:r>
              <a:rPr lang="fa-IR" sz="4800" dirty="0">
                <a:solidFill>
                  <a:srgbClr val="FF0000"/>
                </a:solidFill>
                <a:cs typeface="B Nazanin" panose="00000400000000000000" pitchFamily="2" charset="-78"/>
              </a:rPr>
              <a:t>4</a:t>
            </a:r>
            <a:r>
              <a:rPr lang="fa-IR" sz="4400" dirty="0">
                <a:solidFill>
                  <a:srgbClr val="FF0000"/>
                </a:solidFill>
                <a:cs typeface="IranNastaliq" panose="02020505000000020003" pitchFamily="18" charset="0"/>
              </a:rPr>
              <a:t>و سیستم عامل هوشاد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20358-EC99-4B8B-8470-5D1A43B8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a-IR"/>
              <a:t>از   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C9208-BA60-4B87-BFA1-3406EF575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C5FFB-A65E-4F17-93E5-B0BC54452F44}" type="slidenum">
              <a:rPr lang="fa-IR" smtClean="0"/>
              <a:pPr>
                <a:defRPr/>
              </a:pPr>
              <a:t>9</a:t>
            </a:fld>
            <a:endParaRPr lang="fa-IR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8AAEF40-0372-4214-9AA6-B465A6B04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215817"/>
              </p:ext>
            </p:extLst>
          </p:nvPr>
        </p:nvGraphicFramePr>
        <p:xfrm>
          <a:off x="1187624" y="1556792"/>
          <a:ext cx="6912768" cy="4680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746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79026</TotalTime>
  <Words>1364</Words>
  <Application>Microsoft Office PowerPoint</Application>
  <PresentationFormat>On-screen Show (4:3)</PresentationFormat>
  <Paragraphs>315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IranNastaliq</vt:lpstr>
      <vt:lpstr>B Koodak</vt:lpstr>
      <vt:lpstr>Calibri</vt:lpstr>
      <vt:lpstr>إ نخخ</vt:lpstr>
      <vt:lpstr>Comic Sans MS</vt:lpstr>
      <vt:lpstr>B lo</vt:lpstr>
      <vt:lpstr>Arial</vt:lpstr>
      <vt:lpstr>B Nazanin</vt:lpstr>
      <vt:lpstr>Times New Roman</vt:lpstr>
      <vt:lpstr>Office Theme</vt:lpstr>
      <vt:lpstr>PowerPoint Presentation</vt:lpstr>
      <vt:lpstr>سکوی حمید( حکمروایی مرزبانی یکپارچه دوغارون)</vt:lpstr>
      <vt:lpstr>پیشران نسل‌های صنعت؟</vt:lpstr>
      <vt:lpstr>پیشران نسل‌های جنگ؟</vt:lpstr>
      <vt:lpstr>چشم‌انداز هوشاد : افق بیکران</vt:lpstr>
      <vt:lpstr>مقایسه</vt:lpstr>
      <vt:lpstr>مسئله (ماموریت مرکز سهند) : بازآفرینی ن.م در فضای سایبر</vt:lpstr>
      <vt:lpstr> پارادایم فضای سایبر: انقلاب/ سازمان‌های  پلتفرمی</vt:lpstr>
      <vt:lpstr>گونه‌های زیست بوم صنعت نسل 4و سیستم عامل هوشاد</vt:lpstr>
      <vt:lpstr>اهداف زیست بوم صنعت نسل 4</vt:lpstr>
      <vt:lpstr> استعاره سیستم عامل</vt:lpstr>
      <vt:lpstr> سیستم عامل پلتفرم های دفاعی صحنه نبرد (هوشاد)</vt:lpstr>
      <vt:lpstr>قابلیت‌های راهبردی سیستم عامل هوشاد</vt:lpstr>
      <vt:lpstr>افزایش ظرفیت معنی‌داری در سکوی آرایه مبتنی بر اینترنت اشیای نظامی</vt:lpstr>
      <vt:lpstr>نمونه‌های پروژه‌های سایبر فیزیکی مبتنی بر IoBT</vt:lpstr>
      <vt:lpstr>سکوی جهش (جستجو و نجات هوشمند شهری)</vt:lpstr>
      <vt:lpstr>سکوی حمید( حکمروایی مرزبانی یکپارچه دوغارون)</vt:lpstr>
      <vt:lpstr>نقش‌های عملیاتی سگوی حمید</vt:lpstr>
      <vt:lpstr>معرفی پروژه حمید</vt:lpstr>
      <vt:lpstr>منابع پروژه حمید</vt:lpstr>
      <vt:lpstr>فضای عملیاتی حمید مبتنی بر آرایه دفاعی</vt:lpstr>
      <vt:lpstr>طراحی چرخه حس سازی فرماندهی و سازمان نبرد د ر  سکوی حمید</vt:lpstr>
      <vt:lpstr>PowerPoint Presentation</vt:lpstr>
      <vt:lpstr>دفاع هوشمند: پیاده سازی چرخه حس سازی مبتنی بر سیستمهای فیزیکی-سایبر به فرم سیستم عامل</vt:lpstr>
      <vt:lpstr>الگوی معماری سامانه‌های فیزیکی سایبری مبتنی بر 5C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توسعه سکوی حمید</vt:lpstr>
      <vt:lpstr>قابلیت اسان توسعه سکوی حمید</vt:lpstr>
      <vt:lpstr>گانت کلان طرح هوشاد</vt:lpstr>
      <vt:lpstr>PowerPoint Presentation</vt:lpstr>
      <vt:lpstr>آغاز:  انقلاب دفاعی</vt:lpstr>
    </vt:vector>
  </TitlesOfParts>
  <Company>MRT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home</dc:creator>
  <cp:lastModifiedBy>مهدی نقیان فشارکی</cp:lastModifiedBy>
  <cp:revision>2134</cp:revision>
  <cp:lastPrinted>2023-01-30T10:02:05Z</cp:lastPrinted>
  <dcterms:created xsi:type="dcterms:W3CDTF">2012-12-27T14:10:17Z</dcterms:created>
  <dcterms:modified xsi:type="dcterms:W3CDTF">2024-12-10T12:10:01Z</dcterms:modified>
</cp:coreProperties>
</file>