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6768" y="-4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89A-2888-5DA0-2C42-008C61AFF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E3B-A2F9-5C34-F0FF-5EDD1185F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D164-5B14-3AA9-8BD1-BAE35A97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5AAD-B02F-B5FD-2DF4-85BA5582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B786-C2BA-CBC0-28D7-FA5EBC8C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CE3B-EEAC-93E7-AE62-9D4C5DB1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CC55-23E9-5A29-BD51-BDB2922DD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D7DF-3E6E-67A0-0BD3-FFF61DB8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B381-765E-6260-5782-DD2F3E48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7B53-FF93-13F1-D1DF-154A02FC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9B500-FFE1-5822-BE95-90ADD03D6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B8B40-2282-3E1E-B21D-93603FBA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250A-AAAD-8F2A-9FC6-1EF5E4BD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4A8-DCC6-89BC-9693-B006AE3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E196-7142-517A-2CF4-0E0C7460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F547-5EE8-673A-DB4F-7EC72316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7632-1380-B9C2-7C1A-B3BB74C3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C552-54F8-6BB5-2B7B-5B9679C1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1DCB-CECA-0ADE-E620-31996AFC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33CB-52B3-D2D2-C37F-FC22D44A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1B29-555C-9449-8AF2-3730995A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82A8-00CF-CB21-57BF-5F782D70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D999-E216-5CDB-6B16-BA6FAC67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12FA-9480-24F3-0CFF-50528ABF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453C-ED9D-B161-4534-48846907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2B5C-4629-1F24-8B78-67BC8473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8817-5F2F-C9C7-6CA4-A0BE1CB15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09DDC-27D5-20A3-14EF-9783E46E3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8C394-0130-9D53-84AF-E1ACDFD2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3B54-741B-22D7-460B-56C1183B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2DA54-B6F5-EE34-4A40-AC8FE9D8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DD9A-5BBD-BB59-D6C6-4F4F72FA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63C19-084A-5B6A-E4AB-77BC271D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B64A-C7FC-4A89-A361-A8F750838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7704C-253D-A8F3-3BB4-6DCB0F716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7B1E0-70D8-4B02-FED8-9E2395BB5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25B40-3990-89AA-FC34-6889F75F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9E7D-E0B9-6C80-1813-FA934D26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BBBE2-5A06-A327-B723-207B85D6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BFED-EA9F-5232-93FF-841B98C5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4ADE6-BF41-F0BE-D4E9-EAD968B8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2E9BD-6E6C-6B3C-37AE-0F97DCB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7696C-5249-E480-C08E-592DB1B2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956EF-9557-68C8-D094-5D3F1BC7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15945-B45E-BDE4-21EA-F4A5CB2F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65AC2-0C98-F444-7191-AB8E6C46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D56F-7BF3-1AC3-EA76-3BE87C0B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6DC2-9FDE-8056-5956-79F05ADC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75FC5-2B52-A23A-1D49-EBBCE656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E23B9-760B-1AD6-0685-C12551C2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879D-E170-A5BE-EE51-DC70F0DC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95EA0-3D28-74D4-2211-B19A4B53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5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5443-769A-0765-7E8D-D1B7168F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BA92A-A0D9-87BA-27A1-ECA05BC18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CAFC7-497C-14AA-205F-C3B39B6C7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BB31C-19EC-AE48-3FB2-BE23BE8D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26928-7A7C-2B7A-5BE4-19499746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9B6F2-612B-39B8-CA75-1323849F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F33DA-83B1-458D-6C43-B3C5234E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52C6E-D147-4B35-3C4B-88B908F8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D2F4-DDE1-E597-951B-FA48AA14D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BC4F91-E66D-4FB6-BED7-CB96FE74709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CE8C-3BDC-7980-2CB2-ECF56760F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B55D-248C-A2DD-2BBE-BBBE11D57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656DA-A48B-4695-BB3C-3A14881B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31CD2-3137-EC7F-461F-32DAA4A77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4EF24-F37E-0AA9-7D94-EC860285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493" b="6117"/>
          <a:stretch/>
        </p:blipFill>
        <p:spPr>
          <a:xfrm>
            <a:off x="290547" y="0"/>
            <a:ext cx="9928109" cy="64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053BF-C288-72A3-54A5-CA8793C08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8E8D9F-DB6C-3C32-2C0B-49D8933A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2" y="0"/>
            <a:ext cx="11385796" cy="6858000"/>
          </a:xfrm>
          <a:prstGeom prst="rect">
            <a:avLst/>
          </a:prstGeom>
        </p:spPr>
      </p:pic>
      <p:pic>
        <p:nvPicPr>
          <p:cNvPr id="10" name="Picture 9" descr="A close-up of a telescope&#10;&#10;Description automatically generated">
            <a:extLst>
              <a:ext uri="{FF2B5EF4-FFF2-40B4-BE49-F238E27FC236}">
                <a16:creationId xmlns:a16="http://schemas.microsoft.com/office/drawing/2014/main" id="{206B6B77-94E7-0CE4-B391-74D453EBF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0000" flipH="1">
            <a:off x="4144848" y="5108239"/>
            <a:ext cx="1204341" cy="11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9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D9A7-D3F6-9BA5-60F3-61902A6B9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6CFB0B7A-0940-7F08-32E9-E701A158CE26}"/>
              </a:ext>
            </a:extLst>
          </p:cNvPr>
          <p:cNvGrpSpPr/>
          <p:nvPr/>
        </p:nvGrpSpPr>
        <p:grpSpPr>
          <a:xfrm>
            <a:off x="1216728" y="19171"/>
            <a:ext cx="9429196" cy="7088639"/>
            <a:chOff x="1216728" y="19171"/>
            <a:chExt cx="9429196" cy="7088639"/>
          </a:xfrm>
        </p:grpSpPr>
        <p:pic>
          <p:nvPicPr>
            <p:cNvPr id="1219" name="Picture 1218">
              <a:extLst>
                <a:ext uri="{FF2B5EF4-FFF2-40B4-BE49-F238E27FC236}">
                  <a16:creationId xmlns:a16="http://schemas.microsoft.com/office/drawing/2014/main" id="{5D9C758F-64D8-C395-3BDF-D575717FD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6181">
              <a:off x="5446340" y="1858740"/>
              <a:ext cx="1265208" cy="1092680"/>
            </a:xfrm>
            <a:prstGeom prst="rect">
              <a:avLst/>
            </a:prstGeom>
          </p:spPr>
        </p:pic>
        <p:pic>
          <p:nvPicPr>
            <p:cNvPr id="24" name="Picture 12" descr="Armoured van - Free transportation icons">
              <a:extLst>
                <a:ext uri="{FF2B5EF4-FFF2-40B4-BE49-F238E27FC236}">
                  <a16:creationId xmlns:a16="http://schemas.microsoft.com/office/drawing/2014/main" id="{BA2970A7-2E9A-42AA-A788-CB17A5D22C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91"/>
            <a:stretch/>
          </p:blipFill>
          <p:spPr bwMode="auto">
            <a:xfrm>
              <a:off x="9293130" y="5469687"/>
              <a:ext cx="1352794" cy="12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9CFE4C9-D5F1-5A73-D8F2-0440B1549305}"/>
                </a:ext>
              </a:extLst>
            </p:cNvPr>
            <p:cNvGrpSpPr/>
            <p:nvPr/>
          </p:nvGrpSpPr>
          <p:grpSpPr>
            <a:xfrm>
              <a:off x="5214247" y="5632591"/>
              <a:ext cx="1624131" cy="1461728"/>
              <a:chOff x="5214247" y="4736672"/>
              <a:chExt cx="1624131" cy="1461728"/>
            </a:xfrm>
          </p:grpSpPr>
          <p:pic>
            <p:nvPicPr>
              <p:cNvPr id="17" name="Picture 8" descr="soldier icon. Armed forces. vector graphic Stock Vector Image &amp; Art - Alamy">
                <a:extLst>
                  <a:ext uri="{FF2B5EF4-FFF2-40B4-BE49-F238E27FC236}">
                    <a16:creationId xmlns:a16="http://schemas.microsoft.com/office/drawing/2014/main" id="{B96B6D3D-7823-25E9-979F-5FFDA7CCC6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4247" y="4736672"/>
                <a:ext cx="742378" cy="856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soldier icon. Armed forces. vector graphic Stock Vector Image &amp; Art - Alamy">
                <a:extLst>
                  <a:ext uri="{FF2B5EF4-FFF2-40B4-BE49-F238E27FC236}">
                    <a16:creationId xmlns:a16="http://schemas.microsoft.com/office/drawing/2014/main" id="{94D675A8-8EDA-0814-3AA4-ECFA4592CF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4736672"/>
                <a:ext cx="742378" cy="856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Plus Sign 32">
                <a:extLst>
                  <a:ext uri="{FF2B5EF4-FFF2-40B4-BE49-F238E27FC236}">
                    <a16:creationId xmlns:a16="http://schemas.microsoft.com/office/drawing/2014/main" id="{61FAC7EA-2170-6097-F3C6-FEABAB782A69}"/>
                  </a:ext>
                </a:extLst>
              </p:cNvPr>
              <p:cNvSpPr/>
              <p:nvPr/>
            </p:nvSpPr>
            <p:spPr>
              <a:xfrm>
                <a:off x="5760879" y="5698779"/>
                <a:ext cx="519287" cy="499621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14494F-9B21-AB49-15F3-5C0A7EB0DDF1}"/>
                </a:ext>
              </a:extLst>
            </p:cNvPr>
            <p:cNvGrpSpPr/>
            <p:nvPr/>
          </p:nvGrpSpPr>
          <p:grpSpPr>
            <a:xfrm>
              <a:off x="3150895" y="5833959"/>
              <a:ext cx="1380085" cy="1273851"/>
              <a:chOff x="1584656" y="5004028"/>
              <a:chExt cx="1380085" cy="1273851"/>
            </a:xfrm>
          </p:grpSpPr>
          <p:pic>
            <p:nvPicPr>
              <p:cNvPr id="14" name="Picture 6" descr="Uav mynamepong Flat icon | Freepik">
                <a:extLst>
                  <a:ext uri="{FF2B5EF4-FFF2-40B4-BE49-F238E27FC236}">
                    <a16:creationId xmlns:a16="http://schemas.microsoft.com/office/drawing/2014/main" id="{D6F54A6D-77D4-A751-D549-92CC4ECE2B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24" b="24131"/>
              <a:stretch/>
            </p:blipFill>
            <p:spPr bwMode="auto">
              <a:xfrm>
                <a:off x="1584656" y="5004028"/>
                <a:ext cx="1380085" cy="762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Plus Sign 35">
                <a:extLst>
                  <a:ext uri="{FF2B5EF4-FFF2-40B4-BE49-F238E27FC236}">
                    <a16:creationId xmlns:a16="http://schemas.microsoft.com/office/drawing/2014/main" id="{2C2378A6-70F7-E72E-C72D-7E79923F48A7}"/>
                  </a:ext>
                </a:extLst>
              </p:cNvPr>
              <p:cNvSpPr/>
              <p:nvPr/>
            </p:nvSpPr>
            <p:spPr>
              <a:xfrm>
                <a:off x="2007100" y="5778258"/>
                <a:ext cx="519287" cy="499621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15D769D-47A9-A5AE-D81A-14A519620F1B}"/>
                </a:ext>
              </a:extLst>
            </p:cNvPr>
            <p:cNvGrpSpPr/>
            <p:nvPr/>
          </p:nvGrpSpPr>
          <p:grpSpPr>
            <a:xfrm>
              <a:off x="1216728" y="5833958"/>
              <a:ext cx="1071562" cy="1260360"/>
              <a:chOff x="92162" y="4830280"/>
              <a:chExt cx="1071562" cy="1260360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E5423CBE-C45F-C698-5A30-ADCAE3D40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848"/>
              <a:stretch/>
            </p:blipFill>
            <p:spPr bwMode="auto">
              <a:xfrm>
                <a:off x="92162" y="4830280"/>
                <a:ext cx="1071562" cy="762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Plus Sign 37">
                <a:extLst>
                  <a:ext uri="{FF2B5EF4-FFF2-40B4-BE49-F238E27FC236}">
                    <a16:creationId xmlns:a16="http://schemas.microsoft.com/office/drawing/2014/main" id="{479D2B59-1599-F2AD-F98D-5344FC530496}"/>
                  </a:ext>
                </a:extLst>
              </p:cNvPr>
              <p:cNvSpPr/>
              <p:nvPr/>
            </p:nvSpPr>
            <p:spPr>
              <a:xfrm>
                <a:off x="358076" y="5591019"/>
                <a:ext cx="519287" cy="499621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7F1892F-8A6A-0EC9-FC67-80E5C6E27435}"/>
                </a:ext>
              </a:extLst>
            </p:cNvPr>
            <p:cNvGrpSpPr/>
            <p:nvPr/>
          </p:nvGrpSpPr>
          <p:grpSpPr>
            <a:xfrm>
              <a:off x="7720249" y="5469688"/>
              <a:ext cx="927679" cy="1638122"/>
              <a:chOff x="8005732" y="4653418"/>
              <a:chExt cx="927679" cy="163812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676C72C-475F-9AF8-33EB-41426164B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5732" y="4653418"/>
                <a:ext cx="927679" cy="966332"/>
              </a:xfrm>
              <a:prstGeom prst="rect">
                <a:avLst/>
              </a:prstGeom>
            </p:spPr>
          </p:pic>
          <p:sp>
            <p:nvSpPr>
              <p:cNvPr id="40" name="Plus Sign 39">
                <a:extLst>
                  <a:ext uri="{FF2B5EF4-FFF2-40B4-BE49-F238E27FC236}">
                    <a16:creationId xmlns:a16="http://schemas.microsoft.com/office/drawing/2014/main" id="{0A18D1E6-D6BD-6851-6978-DDB0396DC615}"/>
                  </a:ext>
                </a:extLst>
              </p:cNvPr>
              <p:cNvSpPr/>
              <p:nvPr/>
            </p:nvSpPr>
            <p:spPr>
              <a:xfrm>
                <a:off x="8200554" y="5791919"/>
                <a:ext cx="519287" cy="499621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F32CD64-F8CE-5DD2-B03C-A983E08EE619}"/>
                </a:ext>
              </a:extLst>
            </p:cNvPr>
            <p:cNvCxnSpPr>
              <a:cxnSpLocks/>
              <a:stCxn id="24" idx="0"/>
              <a:endCxn id="42" idx="2"/>
            </p:cNvCxnSpPr>
            <p:nvPr/>
          </p:nvCxnSpPr>
          <p:spPr>
            <a:xfrm flipH="1" flipV="1">
              <a:off x="6020523" y="4871852"/>
              <a:ext cx="3949004" cy="5978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195D1C2-BFFB-E3A0-27A8-276E08052592}"/>
                </a:ext>
              </a:extLst>
            </p:cNvPr>
            <p:cNvCxnSpPr>
              <a:cxnSpLocks/>
              <a:stCxn id="21" idx="0"/>
              <a:endCxn id="42" idx="2"/>
            </p:cNvCxnSpPr>
            <p:nvPr/>
          </p:nvCxnSpPr>
          <p:spPr>
            <a:xfrm flipH="1" flipV="1">
              <a:off x="6020523" y="4871852"/>
              <a:ext cx="2163566" cy="5978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5EB068B-EFC9-38EF-893A-3D9F834A21C1}"/>
                </a:ext>
              </a:extLst>
            </p:cNvPr>
            <p:cNvCxnSpPr>
              <a:cxnSpLocks/>
              <a:stCxn id="32" idx="1"/>
              <a:endCxn id="42" idx="2"/>
            </p:cNvCxnSpPr>
            <p:nvPr/>
          </p:nvCxnSpPr>
          <p:spPr>
            <a:xfrm flipH="1" flipV="1">
              <a:off x="6020523" y="4871852"/>
              <a:ext cx="75477" cy="11887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F2B8660-5C88-FCCF-76B4-7918A301C983}"/>
                </a:ext>
              </a:extLst>
            </p:cNvPr>
            <p:cNvCxnSpPr>
              <a:cxnSpLocks/>
              <a:stCxn id="14" idx="0"/>
              <a:endCxn id="42" idx="2"/>
            </p:cNvCxnSpPr>
            <p:nvPr/>
          </p:nvCxnSpPr>
          <p:spPr>
            <a:xfrm flipV="1">
              <a:off x="3840938" y="4871852"/>
              <a:ext cx="2179585" cy="962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015A729-A459-AE84-95F6-7D62FB845CBC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967982" y="4871852"/>
              <a:ext cx="4052541" cy="143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1F3C3393-8413-6F03-1F94-158633369A00}"/>
                </a:ext>
              </a:extLst>
            </p:cNvPr>
            <p:cNvGrpSpPr/>
            <p:nvPr/>
          </p:nvGrpSpPr>
          <p:grpSpPr>
            <a:xfrm>
              <a:off x="4718632" y="3060984"/>
              <a:ext cx="2603782" cy="1810868"/>
              <a:chOff x="3780148" y="754144"/>
              <a:chExt cx="4711434" cy="327669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DD53542-E198-46EA-5870-2F42818E1891}"/>
                  </a:ext>
                </a:extLst>
              </p:cNvPr>
              <p:cNvSpPr/>
              <p:nvPr/>
            </p:nvSpPr>
            <p:spPr>
              <a:xfrm>
                <a:off x="3780148" y="754144"/>
                <a:ext cx="4711434" cy="327669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DA1C46-4AB3-CC2B-29B7-B60F9CBC81BF}"/>
                  </a:ext>
                </a:extLst>
              </p:cNvPr>
              <p:cNvSpPr/>
              <p:nvPr/>
            </p:nvSpPr>
            <p:spPr>
              <a:xfrm>
                <a:off x="6668186" y="2887470"/>
                <a:ext cx="738847" cy="3615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500" dirty="0">
                    <a:cs typeface="B Nazanin" panose="00000400000000000000" pitchFamily="2" charset="-78"/>
                  </a:rPr>
                  <a:t>مدیریت فرمت داده</a:t>
                </a:r>
                <a:endParaRPr lang="en-US" sz="500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2246F0C-98AB-33CE-CB59-92E47AB497A8}"/>
                  </a:ext>
                </a:extLst>
              </p:cNvPr>
              <p:cNvSpPr/>
              <p:nvPr/>
            </p:nvSpPr>
            <p:spPr>
              <a:xfrm>
                <a:off x="6998731" y="3566292"/>
                <a:ext cx="738847" cy="3701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dirty="0">
                    <a:cs typeface="B Nazanin" panose="00000400000000000000" pitchFamily="2" charset="-78"/>
                  </a:rPr>
                  <a:t>دریافت داده</a:t>
                </a:r>
                <a:endParaRPr lang="en-US" sz="600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042" name="Connector: Elbow 1041">
                <a:extLst>
                  <a:ext uri="{FF2B5EF4-FFF2-40B4-BE49-F238E27FC236}">
                    <a16:creationId xmlns:a16="http://schemas.microsoft.com/office/drawing/2014/main" id="{40FD4618-09B7-839F-68DC-1D4640AD82C8}"/>
                  </a:ext>
                </a:extLst>
              </p:cNvPr>
              <p:cNvCxnSpPr>
                <a:cxnSpLocks/>
                <a:stCxn id="49" idx="0"/>
                <a:endCxn id="43" idx="2"/>
              </p:cNvCxnSpPr>
              <p:nvPr/>
            </p:nvCxnSpPr>
            <p:spPr>
              <a:xfrm rot="16200000" flipV="1">
                <a:off x="7044233" y="3242370"/>
                <a:ext cx="317301" cy="330545"/>
              </a:xfrm>
              <a:prstGeom prst="bentConnector3">
                <a:avLst>
                  <a:gd name="adj1" fmla="val 36419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357D42E0-63F9-6128-BAFA-8284268E5E7F}"/>
                  </a:ext>
                </a:extLst>
              </p:cNvPr>
              <p:cNvSpPr/>
              <p:nvPr/>
            </p:nvSpPr>
            <p:spPr>
              <a:xfrm>
                <a:off x="4132441" y="1027522"/>
                <a:ext cx="599080" cy="29504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rtl="1"/>
                <a:r>
                  <a:rPr lang="fa-IR" sz="1000" dirty="0">
                    <a:cs typeface="B Nazanin" panose="00000400000000000000" pitchFamily="2" charset="-78"/>
                  </a:rPr>
                  <a:t>مدیریت گیتوی</a:t>
                </a:r>
                <a:endParaRPr lang="en-US" sz="1000" dirty="0">
                  <a:cs typeface="B Nazanin" panose="00000400000000000000" pitchFamily="2" charset="-78"/>
                </a:endParaRPr>
              </a:p>
            </p:txBody>
          </p:sp>
          <p:grpSp>
            <p:nvGrpSpPr>
              <p:cNvPr id="1084" name="Group 1083">
                <a:extLst>
                  <a:ext uri="{FF2B5EF4-FFF2-40B4-BE49-F238E27FC236}">
                    <a16:creationId xmlns:a16="http://schemas.microsoft.com/office/drawing/2014/main" id="{068EC42E-1E11-A336-9639-F00386824073}"/>
                  </a:ext>
                </a:extLst>
              </p:cNvPr>
              <p:cNvGrpSpPr/>
              <p:nvPr/>
            </p:nvGrpSpPr>
            <p:grpSpPr>
              <a:xfrm>
                <a:off x="5061588" y="2758809"/>
                <a:ext cx="1259400" cy="612890"/>
                <a:chOff x="4975364" y="2576948"/>
                <a:chExt cx="1259400" cy="612890"/>
              </a:xfrm>
            </p:grpSpPr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AE7A7FA5-E04F-204E-18A1-2F401DAFFA49}"/>
                    </a:ext>
                  </a:extLst>
                </p:cNvPr>
                <p:cNvSpPr/>
                <p:nvPr/>
              </p:nvSpPr>
              <p:spPr>
                <a:xfrm>
                  <a:off x="4975364" y="2576948"/>
                  <a:ext cx="1237176" cy="6128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 rtl="1"/>
                  <a:r>
                    <a:rPr lang="fa-IR" sz="600" dirty="0">
                      <a:cs typeface="B Nazanin" panose="00000400000000000000" pitchFamily="2" charset="-78"/>
                    </a:rPr>
                    <a:t>ذخیره ساز </a:t>
                  </a:r>
                  <a:r>
                    <a:rPr lang="en-US" sz="600" dirty="0">
                      <a:cs typeface="B Nazanin" panose="00000400000000000000" pitchFamily="2" charset="-78"/>
                    </a:rPr>
                    <a:t>NoSQL</a:t>
                  </a:r>
                  <a:endParaRPr lang="fa-IR" sz="600" dirty="0">
                    <a:cs typeface="B Nazanin" panose="00000400000000000000" pitchFamily="2" charset="-78"/>
                  </a:endParaRPr>
                </a:p>
                <a:p>
                  <a:pPr algn="ctr" rtl="1"/>
                  <a:endParaRPr lang="fa-IR" sz="500" dirty="0">
                    <a:cs typeface="B Nazanin" panose="00000400000000000000" pitchFamily="2" charset="-78"/>
                  </a:endParaRPr>
                </a:p>
                <a:p>
                  <a:pPr algn="ctr" rtl="1"/>
                  <a:r>
                    <a:rPr lang="fa-IR" sz="600" dirty="0">
                      <a:cs typeface="B Nazanin" panose="00000400000000000000" pitchFamily="2" charset="-78"/>
                    </a:rPr>
                    <a:t>ذخیره ساز </a:t>
                  </a:r>
                  <a:r>
                    <a:rPr lang="en-US" sz="600" dirty="0">
                      <a:cs typeface="B Nazanin" panose="00000400000000000000" pitchFamily="2" charset="-78"/>
                    </a:rPr>
                    <a:t>SQL</a:t>
                  </a:r>
                  <a:endParaRPr lang="fa-IR" sz="600" dirty="0">
                    <a:cs typeface="B Nazanin" panose="00000400000000000000" pitchFamily="2" charset="-78"/>
                  </a:endParaRPr>
                </a:p>
                <a:p>
                  <a:pPr algn="ctr"/>
                  <a:endParaRPr lang="fa-IR" sz="100" dirty="0">
                    <a:cs typeface="B Nazanin" panose="00000400000000000000" pitchFamily="2" charset="-78"/>
                  </a:endParaRPr>
                </a:p>
                <a:p>
                  <a:pPr algn="ctr"/>
                  <a:endParaRPr lang="fa-IR" sz="100" dirty="0">
                    <a:cs typeface="B Nazanin" panose="00000400000000000000" pitchFamily="2" charset="-78"/>
                  </a:endParaRPr>
                </a:p>
                <a:p>
                  <a:pPr algn="ctr"/>
                  <a:endParaRPr lang="en-US" sz="100" dirty="0">
                    <a:cs typeface="B Nazanin" panose="00000400000000000000" pitchFamily="2" charset="-78"/>
                  </a:endParaRPr>
                </a:p>
                <a:p>
                  <a:pPr algn="ctr"/>
                  <a:endParaRPr lang="en-US" sz="100" dirty="0"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1079" name="Straight Connector 1078">
                  <a:extLst>
                    <a:ext uri="{FF2B5EF4-FFF2-40B4-BE49-F238E27FC236}">
                      <a16:creationId xmlns:a16="http://schemas.microsoft.com/office/drawing/2014/main" id="{E601F0E8-E6E5-1C19-DD58-58C888370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97590" y="2885182"/>
                  <a:ext cx="1237174" cy="43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86" name="Straight Arrow Connector 1085">
                <a:extLst>
                  <a:ext uri="{FF2B5EF4-FFF2-40B4-BE49-F238E27FC236}">
                    <a16:creationId xmlns:a16="http://schemas.microsoft.com/office/drawing/2014/main" id="{C09BD37B-3DCF-9FFA-6731-D87079DEABA7}"/>
                  </a:ext>
                </a:extLst>
              </p:cNvPr>
              <p:cNvCxnSpPr>
                <a:cxnSpLocks/>
                <a:stCxn id="43" idx="1"/>
                <a:endCxn id="1046" idx="3"/>
              </p:cNvCxnSpPr>
              <p:nvPr/>
            </p:nvCxnSpPr>
            <p:spPr>
              <a:xfrm flipH="1" flipV="1">
                <a:off x="6298765" y="3065255"/>
                <a:ext cx="369421" cy="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2B1BFD98-75D0-1108-F8CF-0B8CFA9870DB}"/>
                  </a:ext>
                </a:extLst>
              </p:cNvPr>
              <p:cNvSpPr/>
              <p:nvPr/>
            </p:nvSpPr>
            <p:spPr>
              <a:xfrm>
                <a:off x="5311959" y="1613470"/>
                <a:ext cx="738847" cy="763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700" dirty="0">
                    <a:cs typeface="B Nazanin" panose="00000400000000000000" pitchFamily="2" charset="-78"/>
                  </a:rPr>
                  <a:t>مدیریت گره</a:t>
                </a:r>
                <a:endParaRPr lang="en-US" sz="700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093" name="Straight Arrow Connector 1092">
                <a:extLst>
                  <a:ext uri="{FF2B5EF4-FFF2-40B4-BE49-F238E27FC236}">
                    <a16:creationId xmlns:a16="http://schemas.microsoft.com/office/drawing/2014/main" id="{3751C584-EF89-B80C-9713-4B2A4C259A15}"/>
                  </a:ext>
                </a:extLst>
              </p:cNvPr>
              <p:cNvCxnSpPr>
                <a:cxnSpLocks/>
                <a:stCxn id="1046" idx="0"/>
                <a:endCxn id="1089" idx="2"/>
              </p:cNvCxnSpPr>
              <p:nvPr/>
            </p:nvCxnSpPr>
            <p:spPr>
              <a:xfrm flipV="1">
                <a:off x="5680177" y="2376692"/>
                <a:ext cx="1207" cy="382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Connector: Elbow 1101">
                <a:extLst>
                  <a:ext uri="{FF2B5EF4-FFF2-40B4-BE49-F238E27FC236}">
                    <a16:creationId xmlns:a16="http://schemas.microsoft.com/office/drawing/2014/main" id="{A55665AD-D11C-CA07-EED4-911159A3E586}"/>
                  </a:ext>
                </a:extLst>
              </p:cNvPr>
              <p:cNvCxnSpPr>
                <a:cxnSpLocks/>
                <a:stCxn id="1089" idx="1"/>
              </p:cNvCxnSpPr>
              <p:nvPr/>
            </p:nvCxnSpPr>
            <p:spPr>
              <a:xfrm rot="10800000">
                <a:off x="4829234" y="1995081"/>
                <a:ext cx="482727" cy="12701"/>
              </a:xfrm>
              <a:prstGeom prst="bentConnector3">
                <a:avLst>
                  <a:gd name="adj1" fmla="val 95921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45A01AAC-6CF2-FCBB-4420-542247FF5E7D}"/>
                  </a:ext>
                </a:extLst>
              </p:cNvPr>
              <p:cNvSpPr/>
              <p:nvPr/>
            </p:nvSpPr>
            <p:spPr>
              <a:xfrm>
                <a:off x="6419025" y="1609327"/>
                <a:ext cx="874392" cy="763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700" dirty="0">
                    <a:cs typeface="B Nazanin" panose="00000400000000000000" pitchFamily="2" charset="-78"/>
                  </a:rPr>
                  <a:t>مجازی‌ساز گره</a:t>
                </a:r>
                <a:endParaRPr lang="en-US" sz="700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110" name="Straight Arrow Connector 1109">
                <a:extLst>
                  <a:ext uri="{FF2B5EF4-FFF2-40B4-BE49-F238E27FC236}">
                    <a16:creationId xmlns:a16="http://schemas.microsoft.com/office/drawing/2014/main" id="{E85E33E5-6934-9468-8493-B43B3C87614C}"/>
                  </a:ext>
                </a:extLst>
              </p:cNvPr>
              <p:cNvCxnSpPr>
                <a:cxnSpLocks/>
                <a:stCxn id="1046" idx="1"/>
              </p:cNvCxnSpPr>
              <p:nvPr/>
            </p:nvCxnSpPr>
            <p:spPr>
              <a:xfrm flipH="1">
                <a:off x="4728213" y="3065255"/>
                <a:ext cx="33337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E712DB3D-0248-2785-9180-57E087913903}"/>
                  </a:ext>
                </a:extLst>
              </p:cNvPr>
              <p:cNvSpPr/>
              <p:nvPr/>
            </p:nvSpPr>
            <p:spPr>
              <a:xfrm>
                <a:off x="5071557" y="781714"/>
                <a:ext cx="2064011" cy="33050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700" dirty="0">
                    <a:cs typeface="B Nazanin" panose="00000400000000000000" pitchFamily="2" charset="-78"/>
                  </a:rPr>
                  <a:t>گیت</a:t>
                </a:r>
                <a:r>
                  <a:rPr lang="en-US" sz="700" dirty="0">
                    <a:cs typeface="B Nazanin" panose="00000400000000000000" pitchFamily="2" charset="-78"/>
                  </a:rPr>
                  <a:t> </a:t>
                </a:r>
                <a:r>
                  <a:rPr lang="fa-IR" sz="700" dirty="0">
                    <a:cs typeface="B Nazanin" panose="00000400000000000000" pitchFamily="2" charset="-78"/>
                  </a:rPr>
                  <a:t>وی ابر</a:t>
                </a:r>
                <a:endParaRPr lang="en-US" sz="700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114" name="Connector: Elbow 1113">
                <a:extLst>
                  <a:ext uri="{FF2B5EF4-FFF2-40B4-BE49-F238E27FC236}">
                    <a16:creationId xmlns:a16="http://schemas.microsoft.com/office/drawing/2014/main" id="{801F4A90-0210-328B-876E-0C6F97B99B13}"/>
                  </a:ext>
                </a:extLst>
              </p:cNvPr>
              <p:cNvCxnSpPr>
                <a:cxnSpLocks/>
                <a:endCxn id="1055" idx="0"/>
              </p:cNvCxnSpPr>
              <p:nvPr/>
            </p:nvCxnSpPr>
            <p:spPr>
              <a:xfrm rot="10800000" flipV="1">
                <a:off x="4431984" y="839502"/>
                <a:ext cx="616025" cy="188019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F3C1F9DA-216C-8E27-33F6-2438EACAD062}"/>
                  </a:ext>
                </a:extLst>
              </p:cNvPr>
              <p:cNvSpPr/>
              <p:nvPr/>
            </p:nvSpPr>
            <p:spPr>
              <a:xfrm>
                <a:off x="5806306" y="3634516"/>
                <a:ext cx="738847" cy="3701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dirty="0">
                    <a:cs typeface="B Nazanin" panose="00000400000000000000" pitchFamily="2" charset="-78"/>
                  </a:rPr>
                  <a:t>گیتوی لبه</a:t>
                </a:r>
                <a:endParaRPr lang="en-US" sz="600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136" name="Connector: Elbow 1135">
                <a:extLst>
                  <a:ext uri="{FF2B5EF4-FFF2-40B4-BE49-F238E27FC236}">
                    <a16:creationId xmlns:a16="http://schemas.microsoft.com/office/drawing/2014/main" id="{3D70508B-0B37-FD9D-17A6-C9D5D3C4EC76}"/>
                  </a:ext>
                </a:extLst>
              </p:cNvPr>
              <p:cNvCxnSpPr>
                <a:endCxn id="49" idx="1"/>
              </p:cNvCxnSpPr>
              <p:nvPr/>
            </p:nvCxnSpPr>
            <p:spPr>
              <a:xfrm flipV="1">
                <a:off x="6552731" y="3751372"/>
                <a:ext cx="446000" cy="9438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Connector: Elbow 1137">
                <a:extLst>
                  <a:ext uri="{FF2B5EF4-FFF2-40B4-BE49-F238E27FC236}">
                    <a16:creationId xmlns:a16="http://schemas.microsoft.com/office/drawing/2014/main" id="{D479B6A1-FDCD-8444-C53D-928488E36640}"/>
                  </a:ext>
                </a:extLst>
              </p:cNvPr>
              <p:cNvCxnSpPr>
                <a:cxnSpLocks/>
                <a:stCxn id="1134" idx="1"/>
              </p:cNvCxnSpPr>
              <p:nvPr/>
            </p:nvCxnSpPr>
            <p:spPr>
              <a:xfrm rot="10800000" flipV="1">
                <a:off x="4731522" y="3819595"/>
                <a:ext cx="1074785" cy="1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5D157285-CA02-91DB-F529-2A75D8B97C51}"/>
                  </a:ext>
                </a:extLst>
              </p:cNvPr>
              <p:cNvSpPr/>
              <p:nvPr/>
            </p:nvSpPr>
            <p:spPr>
              <a:xfrm>
                <a:off x="7523075" y="1164725"/>
                <a:ext cx="738847" cy="763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700" dirty="0">
                    <a:cs typeface="B Nazanin" panose="00000400000000000000" pitchFamily="2" charset="-78"/>
                  </a:rPr>
                  <a:t>مدیریت انرژی</a:t>
                </a:r>
                <a:endParaRPr lang="en-US" sz="700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148" name="Connector: Elbow 1147">
                <a:extLst>
                  <a:ext uri="{FF2B5EF4-FFF2-40B4-BE49-F238E27FC236}">
                    <a16:creationId xmlns:a16="http://schemas.microsoft.com/office/drawing/2014/main" id="{0FA860D6-D40C-F1AC-C1CF-EFABF7854373}"/>
                  </a:ext>
                </a:extLst>
              </p:cNvPr>
              <p:cNvCxnSpPr>
                <a:cxnSpLocks/>
                <a:stCxn id="1146" idx="1"/>
              </p:cNvCxnSpPr>
              <p:nvPr/>
            </p:nvCxnSpPr>
            <p:spPr>
              <a:xfrm rot="10800000">
                <a:off x="4757687" y="1536394"/>
                <a:ext cx="2765388" cy="9943"/>
              </a:xfrm>
              <a:prstGeom prst="bentConnector3">
                <a:avLst>
                  <a:gd name="adj1" fmla="val 1904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9F3A050E-B3CA-7122-1BAA-1715216ACD8F}"/>
                  </a:ext>
                </a:extLst>
              </p:cNvPr>
              <p:cNvSpPr/>
              <p:nvPr/>
            </p:nvSpPr>
            <p:spPr>
              <a:xfrm>
                <a:off x="7503876" y="2317843"/>
                <a:ext cx="738847" cy="763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700" dirty="0">
                    <a:cs typeface="B Nazanin" panose="00000400000000000000" pitchFamily="2" charset="-78"/>
                  </a:rPr>
                  <a:t>مدیریت پروتکل</a:t>
                </a:r>
                <a:endParaRPr lang="en-US" sz="700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157" name="Connector: Elbow 1156">
                <a:extLst>
                  <a:ext uri="{FF2B5EF4-FFF2-40B4-BE49-F238E27FC236}">
                    <a16:creationId xmlns:a16="http://schemas.microsoft.com/office/drawing/2014/main" id="{0F1BF8CC-492F-C6E2-95FD-F4BB8DF55854}"/>
                  </a:ext>
                </a:extLst>
              </p:cNvPr>
              <p:cNvCxnSpPr>
                <a:cxnSpLocks/>
                <a:stCxn id="1155" idx="1"/>
                <a:endCxn id="1055" idx="3"/>
              </p:cNvCxnSpPr>
              <p:nvPr/>
            </p:nvCxnSpPr>
            <p:spPr>
              <a:xfrm rot="10800000">
                <a:off x="4731522" y="2502726"/>
                <a:ext cx="2772355" cy="196729"/>
              </a:xfrm>
              <a:prstGeom prst="bentConnector3">
                <a:avLst>
                  <a:gd name="adj1" fmla="val 77354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Arrow Connector 1212">
                <a:extLst>
                  <a:ext uri="{FF2B5EF4-FFF2-40B4-BE49-F238E27FC236}">
                    <a16:creationId xmlns:a16="http://schemas.microsoft.com/office/drawing/2014/main" id="{9A2A5282-8ABF-5192-6AA8-7281909C8325}"/>
                  </a:ext>
                </a:extLst>
              </p:cNvPr>
              <p:cNvCxnSpPr>
                <a:cxnSpLocks/>
                <a:stCxn id="1108" idx="1"/>
                <a:endCxn id="1089" idx="3"/>
              </p:cNvCxnSpPr>
              <p:nvPr/>
            </p:nvCxnSpPr>
            <p:spPr>
              <a:xfrm flipH="1">
                <a:off x="6050806" y="1990938"/>
                <a:ext cx="368219" cy="41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7" name="Cloud 1216">
              <a:extLst>
                <a:ext uri="{FF2B5EF4-FFF2-40B4-BE49-F238E27FC236}">
                  <a16:creationId xmlns:a16="http://schemas.microsoft.com/office/drawing/2014/main" id="{891B5759-28E5-97CE-4C8B-1FB1DBE1C237}"/>
                </a:ext>
              </a:extLst>
            </p:cNvPr>
            <p:cNvSpPr/>
            <p:nvPr/>
          </p:nvSpPr>
          <p:spPr>
            <a:xfrm>
              <a:off x="4422680" y="19171"/>
              <a:ext cx="3062107" cy="1741478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cs typeface="B Nazanin" panose="00000400000000000000" pitchFamily="2" charset="-78"/>
                </a:rPr>
                <a:t>ابر اختصاصی ن.م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35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ژیان نسب</dc:creator>
  <cp:lastModifiedBy>مهدی نقیان فشارکی</cp:lastModifiedBy>
  <cp:revision>10</cp:revision>
  <dcterms:created xsi:type="dcterms:W3CDTF">2024-12-07T07:23:21Z</dcterms:created>
  <dcterms:modified xsi:type="dcterms:W3CDTF">2024-12-09T09:25:29Z</dcterms:modified>
</cp:coreProperties>
</file>