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810" y="793115"/>
            <a:ext cx="9644380" cy="4580890"/>
          </a:xfrm>
        </p:spPr>
        <p:txBody>
          <a:bodyPr>
            <a:normAutofit/>
          </a:bodyPr>
          <a:p>
            <a:r>
              <a:rPr lang="en-US"/>
              <a:t>Writing and Reading</a:t>
            </a:r>
            <a:br>
              <a:rPr lang="en-US"/>
            </a:br>
            <a:r>
              <a:rPr lang="en-US"/>
              <a:t>To / From</a:t>
            </a:r>
            <a:br>
              <a:rPr lang="en-US"/>
            </a:br>
            <a:r>
              <a:rPr lang="en-US"/>
              <a:t>Hadoop </a:t>
            </a:r>
            <a:br>
              <a:rPr lang="en-US"/>
            </a:br>
            <a:r>
              <a:rPr lang="en-US"/>
              <a:t>Docker Containers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Writing and Reading CSV To/From HDFS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p>
            <a:r>
              <a:rPr lang="en-US" sz="2400">
                <a:sym typeface="+mn-ea"/>
              </a:rPr>
              <a:t>In the spark-master bash terminal run the following command:</a:t>
            </a:r>
            <a:endParaRPr lang="en-US" sz="2400"/>
          </a:p>
          <a:p>
            <a:pPr lvl="1"/>
            <a:r>
              <a:rPr lang="en-US">
                <a:sym typeface="+mn-ea"/>
              </a:rPr>
              <a:t>./spark/bin/spark-submit &lt;name_of_python_module&gt;</a:t>
            </a:r>
            <a:endParaRPr lang="en-US">
              <a:sym typeface="+mn-ea"/>
            </a:endParaRPr>
          </a:p>
          <a:p>
            <a:pPr lvl="1"/>
            <a:endParaRPr lang="en-US" sz="2800">
              <a:sym typeface="+mn-ea"/>
            </a:endParaRPr>
          </a:p>
          <a:p>
            <a:pPr lvl="1"/>
            <a:endParaRPr lang="en-US" sz="2800">
              <a:sym typeface="+mn-ea"/>
            </a:endParaRPr>
          </a:p>
          <a:p>
            <a:pPr lvl="1"/>
            <a:endParaRPr lang="en-US" sz="2400"/>
          </a:p>
          <a:p>
            <a:pPr lvl="0"/>
            <a:r>
              <a:rPr lang="en-US" sz="2800"/>
              <a:t>In this example we are partitioning data by country while writing to HDFS and then loading data of Lebanon only.</a:t>
            </a:r>
            <a:endParaRPr lang="en-US" sz="2800"/>
          </a:p>
          <a:p>
            <a:endParaRPr lang="en-US" sz="2400"/>
          </a:p>
        </p:txBody>
      </p:sp>
      <p:pic>
        <p:nvPicPr>
          <p:cNvPr id="4" name="Picture 3" descr="submittingJobSparkCS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2471420"/>
            <a:ext cx="11474450" cy="957580"/>
          </a:xfrm>
          <a:prstGeom prst="rect">
            <a:avLst/>
          </a:prstGeom>
        </p:spPr>
      </p:pic>
      <p:pic>
        <p:nvPicPr>
          <p:cNvPr id="5" name="Picture 4" descr="writingLoadingSales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4389755"/>
            <a:ext cx="11988800" cy="2345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Writing and Reading CSV To/From HDFS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p>
            <a:r>
              <a:rPr lang="en-US"/>
              <a:t>Check HDFS namenode for the data</a:t>
            </a:r>
            <a:endParaRPr lang="en-US"/>
          </a:p>
        </p:txBody>
      </p:sp>
      <p:pic>
        <p:nvPicPr>
          <p:cNvPr id="6" name="Picture 5" descr="hadoopClusterDataAfterWritingSales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2191385"/>
            <a:ext cx="12122150" cy="4516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Setup Hadoop and Spark Clusters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875"/>
            <a:ext cx="10515600" cy="4351338"/>
          </a:xfrm>
        </p:spPr>
        <p:txBody>
          <a:bodyPr>
            <a:noAutofit/>
          </a:bodyPr>
          <a:p>
            <a:r>
              <a:rPr lang="en-US"/>
              <a:t>This presentation shows the setup of HDFS/Spark cluster using docker.</a:t>
            </a:r>
            <a:endParaRPr lang="en-US"/>
          </a:p>
          <a:p>
            <a:endParaRPr lang="en-US"/>
          </a:p>
          <a:p>
            <a:r>
              <a:rPr lang="en-US"/>
              <a:t>You need to have docker installed or Docker Desktop (on Windows) and Git.</a:t>
            </a:r>
            <a:endParaRPr lang="en-US"/>
          </a:p>
          <a:p>
            <a:endParaRPr lang="en-US"/>
          </a:p>
          <a:p>
            <a:r>
              <a:rPr lang="en-US"/>
              <a:t>Throughout this tutorial we are going to setup the clusters and read/write data from/to HDFS using Pyspark.</a:t>
            </a:r>
            <a:endParaRPr lang="en-US"/>
          </a:p>
          <a:p>
            <a:endParaRPr lang="en-US"/>
          </a:p>
          <a:p>
            <a:r>
              <a:rPr lang="en-US"/>
              <a:t>Download the required files from the following git repository:</a:t>
            </a:r>
            <a:endParaRPr lang="en-US"/>
          </a:p>
          <a:p>
            <a:pPr lvl="1"/>
            <a:r>
              <a:rPr lang="en-US"/>
              <a:t>https://github.com/MohammadAbboud96/SparkWritingReadingHadoop.git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Setup Hadoop and Spark Clusters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The YAML and ENV files (docker-compose.yml and hadoop.env) files are the configuration files needed to start up our clusters.</a:t>
            </a:r>
            <a:endParaRPr lang="en-US"/>
          </a:p>
          <a:p>
            <a:endParaRPr lang="en-US"/>
          </a:p>
          <a:p>
            <a:r>
              <a:rPr lang="en-US"/>
              <a:t>docker-compose file defines our cluster components. In this demostration we have:</a:t>
            </a:r>
            <a:endParaRPr lang="en-US"/>
          </a:p>
          <a:p>
            <a:pPr lvl="1"/>
            <a:r>
              <a:rPr lang="en-US"/>
              <a:t>HDFS (one namenode, one datanode)</a:t>
            </a:r>
            <a:endParaRPr lang="en-US"/>
          </a:p>
          <a:p>
            <a:pPr lvl="1"/>
            <a:r>
              <a:rPr lang="en-US"/>
              <a:t>Spark (master node, worker node)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hadoop.env file contains the required </a:t>
            </a:r>
            <a:endParaRPr lang="en-US"/>
          </a:p>
          <a:p>
            <a:pPr marL="0" lvl="0" indent="0">
              <a:buNone/>
            </a:pPr>
            <a:r>
              <a:rPr lang="en-US"/>
              <a:t>  HDFS cluster configurations.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1060" y="3813810"/>
            <a:ext cx="3829685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Docker Containers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/>
          <a:p>
            <a:r>
              <a:rPr lang="en-US"/>
              <a:t>To run the docker containers navigate to the folder containg the configuration files (docker-compose.yml and hadoop.env), then type:</a:t>
            </a:r>
            <a:endParaRPr lang="en-US"/>
          </a:p>
          <a:p>
            <a:pPr lvl="1"/>
            <a:r>
              <a:rPr lang="en-US"/>
              <a:t>docker compose up -d</a:t>
            </a:r>
            <a:r>
              <a:rPr lang="en-US" sz="2400"/>
              <a:t> (to run in background)</a:t>
            </a:r>
            <a:endParaRPr lang="en-US" sz="2400"/>
          </a:p>
          <a:p>
            <a:pPr lvl="0"/>
            <a:r>
              <a:rPr lang="en-US"/>
              <a:t>To stop the running containers type:</a:t>
            </a:r>
            <a:endParaRPr lang="en-US"/>
          </a:p>
          <a:p>
            <a:pPr lvl="1"/>
            <a:r>
              <a:rPr lang="en-US"/>
              <a:t>docker compose down</a:t>
            </a:r>
            <a:endParaRPr lang="en-US" sz="2400"/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7715" y="1825625"/>
            <a:ext cx="6208395" cy="453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Checking Clusters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035"/>
          </a:xfrm>
        </p:spPr>
        <p:txBody>
          <a:bodyPr>
            <a:normAutofit lnSpcReduction="20000"/>
          </a:bodyPr>
          <a:p>
            <a:r>
              <a:rPr lang="en-US"/>
              <a:t>After insuring that docker containers are up and running now we should have a SPARK cluster and HDFS cluster.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You can chek the status of both clusters on the </a:t>
            </a:r>
            <a:endParaRPr lang="en-US"/>
          </a:p>
          <a:p>
            <a:pPr lvl="1"/>
            <a:r>
              <a:rPr lang="en-US"/>
              <a:t>Namenode running on:</a:t>
            </a:r>
            <a:endParaRPr lang="en-US"/>
          </a:p>
          <a:p>
            <a:pPr lvl="2"/>
            <a:r>
              <a:rPr lang="en-US"/>
              <a:t>http://localhost:9870/dfshealth.html#tab-overview</a:t>
            </a:r>
            <a:endParaRPr lang="en-US"/>
          </a:p>
          <a:p>
            <a:pPr lvl="1"/>
            <a:r>
              <a:rPr lang="en-US"/>
              <a:t>Spark-Master running on:</a:t>
            </a:r>
            <a:endParaRPr lang="en-US"/>
          </a:p>
          <a:p>
            <a:pPr lvl="2"/>
            <a:r>
              <a:rPr lang="en-US"/>
              <a:t>http://localhost:8080/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Now to access the bash command line of each container we can run the following:</a:t>
            </a:r>
            <a:endParaRPr lang="en-US"/>
          </a:p>
          <a:p>
            <a:pPr lvl="1"/>
            <a:r>
              <a:rPr lang="en-US"/>
              <a:t>docker exec (--user=root) -it &lt;container_name&gt; bash [--user=root is optionale]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Entering Bash Terminal on Containers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Navigate to the HDFS namenode bash and check if we have data:</a:t>
            </a:r>
            <a:endParaRPr lang="en-US"/>
          </a:p>
          <a:p>
            <a:pPr lvl="1"/>
            <a:r>
              <a:rPr lang="en-US"/>
              <a:t>docker exec -it namenode bash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 another terminal, navigate to the spark-master bash and create a folder “data” (note here we will enter as root to have the permissions to create and delete files and folders).</a:t>
            </a:r>
            <a:endParaRPr lang="en-US"/>
          </a:p>
          <a:p>
            <a:pPr lvl="1"/>
            <a:r>
              <a:rPr lang="en-US"/>
              <a:t>docker exec --user=root -it spark-master bash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loginName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2689860"/>
            <a:ext cx="9986645" cy="635000"/>
          </a:xfrm>
          <a:prstGeom prst="rect">
            <a:avLst/>
          </a:prstGeom>
        </p:spPr>
      </p:pic>
      <p:pic>
        <p:nvPicPr>
          <p:cNvPr id="5" name="Picture 4" descr="loginToSparkCreateDataFol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5" y="5370195"/>
            <a:ext cx="9987280" cy="1327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Copying Files From Local to Spark Container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the folder downloaded from the git you will fing two Pyspark modules and a data folder containing CSV files.</a:t>
            </a:r>
            <a:endParaRPr lang="en-US"/>
          </a:p>
          <a:p>
            <a:endParaRPr lang="en-US"/>
          </a:p>
          <a:p>
            <a:r>
              <a:rPr lang="en-US"/>
              <a:t>Copy those files into the spark cluster:</a:t>
            </a:r>
            <a:endParaRPr lang="en-US"/>
          </a:p>
          <a:p>
            <a:pPr lvl="1"/>
            <a:r>
              <a:rPr lang="en-US"/>
              <a:t>docker cp /path/to/file container-name:path/where/to/put/the/file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copyingFilesToSparkMach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4398645"/>
            <a:ext cx="1203960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Writing and Reading Text To/From HDFS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After having our code and data on the spark-master machine we need to submit the job to the spark cluster.</a:t>
            </a:r>
            <a:endParaRPr lang="en-US"/>
          </a:p>
          <a:p>
            <a:endParaRPr lang="en-US"/>
          </a:p>
          <a:p>
            <a:r>
              <a:rPr lang="en-US"/>
              <a:t>In the spark-master bash terminal run the following command:</a:t>
            </a:r>
            <a:endParaRPr lang="en-US"/>
          </a:p>
          <a:p>
            <a:pPr lvl="1"/>
            <a:r>
              <a:rPr lang="en-US"/>
              <a:t>./spark/bin/spark-submit &lt;name_of_python_module&gt;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submittingJobSp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4771390"/>
            <a:ext cx="1155065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Writing and Reading Text To/From HDFS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Check HDFS name node for the data</a:t>
            </a:r>
            <a:endParaRPr lang="en-US"/>
          </a:p>
        </p:txBody>
      </p:sp>
      <p:pic>
        <p:nvPicPr>
          <p:cNvPr id="5" name="Picture 4" descr="writingLoadingSenten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70025"/>
            <a:ext cx="10638155" cy="2640965"/>
          </a:xfrm>
          <a:prstGeom prst="rect">
            <a:avLst/>
          </a:prstGeom>
        </p:spPr>
      </p:pic>
      <p:pic>
        <p:nvPicPr>
          <p:cNvPr id="6" name="Picture 5" descr="hadoopClusterDataAfterWritingSenten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4914265"/>
            <a:ext cx="8248650" cy="1416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2797</Words>
  <Application>WPS Presentation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Writing and Reading To / From Hadoop  Docker Containers</vt:lpstr>
      <vt:lpstr>Setup Hadoop and Spark Clusters</vt:lpstr>
      <vt:lpstr>Setup Hadoop and Spark Clusters</vt:lpstr>
      <vt:lpstr>Running Docker Containers</vt:lpstr>
      <vt:lpstr>Checking Clusters</vt:lpstr>
      <vt:lpstr>Entering Bash Terminal on Containers</vt:lpstr>
      <vt:lpstr>Copying Files From Local to Spark Container</vt:lpstr>
      <vt:lpstr>Writing and Reading Text To/From HDFS  </vt:lpstr>
      <vt:lpstr>Writing and Reading Text To/From HDFS  </vt:lpstr>
      <vt:lpstr>Writing and Reading CSV To/From HDFS  </vt:lpstr>
      <vt:lpstr>Writing and Reading CSV To/From HDFS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and Reading To / From Hadoop  Docker Containers</dc:title>
  <dc:creator>Mohammad</dc:creator>
  <cp:lastModifiedBy>Mohammad</cp:lastModifiedBy>
  <cp:revision>21</cp:revision>
  <dcterms:created xsi:type="dcterms:W3CDTF">2024-04-18T10:52:00Z</dcterms:created>
  <dcterms:modified xsi:type="dcterms:W3CDTF">2024-04-18T14:43:43Z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401FC7338E404981A6F344443B47026C_11</vt:lpwstr>
  </property>
  <property fmtid="{D5CDD505-2E9C-101B-9397-08002B2CF9AE}" pid="3" name="KSOProductBuildVer">
    <vt:lpwstr>1033-12.2.0.16731</vt:lpwstr>
  </property>
</Properties>
</file>