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55D7-0CA0-41F0-8F89-D97291C0A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8037E1-64BF-4344-9116-CFFBEC9C6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85EC50-6F9E-47BD-9F6D-324A577A0C8B}"/>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5" name="Footer Placeholder 4">
            <a:extLst>
              <a:ext uri="{FF2B5EF4-FFF2-40B4-BE49-F238E27FC236}">
                <a16:creationId xmlns:a16="http://schemas.microsoft.com/office/drawing/2014/main" id="{1E260B7A-8EED-41A2-9575-F5BD8F31A7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564686-8217-4088-8A2B-1F4E63339389}"/>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372620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D08E-088C-4E59-AB17-CA9D9BAFB9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BFC82-5EE9-4C8D-902D-DF7087761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B141B0-EBFA-494D-B0DC-437E8D3BE206}"/>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5" name="Footer Placeholder 4">
            <a:extLst>
              <a:ext uri="{FF2B5EF4-FFF2-40B4-BE49-F238E27FC236}">
                <a16:creationId xmlns:a16="http://schemas.microsoft.com/office/drawing/2014/main" id="{CF640489-3E98-414F-9791-EB30AD106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3624E-11E4-4B19-AE54-109599810BC5}"/>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343188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9FDB7-4EC3-4465-9690-9C33C7C902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4E0CA2-B9DF-4D5A-8746-A5F273368C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37AD78-C9DF-4539-A902-F9C362DA4AF2}"/>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5" name="Footer Placeholder 4">
            <a:extLst>
              <a:ext uri="{FF2B5EF4-FFF2-40B4-BE49-F238E27FC236}">
                <a16:creationId xmlns:a16="http://schemas.microsoft.com/office/drawing/2014/main" id="{6E0E97DC-DF06-48FC-80A6-18B29BD39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9B935-3C9C-49B4-B950-F6A2B3F8E140}"/>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283486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08EB-6581-42B5-976B-D1E9AF5EF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2F42BC-33C2-40A8-A7B4-D080D1127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A7C092-E718-4583-827F-089E931D9D12}"/>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5" name="Footer Placeholder 4">
            <a:extLst>
              <a:ext uri="{FF2B5EF4-FFF2-40B4-BE49-F238E27FC236}">
                <a16:creationId xmlns:a16="http://schemas.microsoft.com/office/drawing/2014/main" id="{C48EB9D6-62A4-43E9-B25E-91C83528F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E59B7-F711-46C3-B646-539BCE65CE1E}"/>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226964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454D-D7C4-4C0A-99E8-AB426935E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74E26C-89E9-48C3-A5E1-DBA30B8D6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AA3B5F-CB8E-45A1-9237-37695BE7E08B}"/>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5" name="Footer Placeholder 4">
            <a:extLst>
              <a:ext uri="{FF2B5EF4-FFF2-40B4-BE49-F238E27FC236}">
                <a16:creationId xmlns:a16="http://schemas.microsoft.com/office/drawing/2014/main" id="{7A45D984-FE87-4666-86F0-FDB21E1C4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8E03C-EBB9-4C18-9C28-40D9D581519F}"/>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246868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D9FB-1A72-4594-884F-0B75425A3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D13A33-7AC8-432F-9E93-AFC690F46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94184D-E79F-43C2-92C5-06A9513057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6417F4-0C70-4443-ADBD-D1AC18D7C391}"/>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6" name="Footer Placeholder 5">
            <a:extLst>
              <a:ext uri="{FF2B5EF4-FFF2-40B4-BE49-F238E27FC236}">
                <a16:creationId xmlns:a16="http://schemas.microsoft.com/office/drawing/2014/main" id="{EDFF7AA8-BB0A-486E-A529-20A7B975A7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CB12E-689F-42F7-8E59-89336332959B}"/>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128669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5E34-A3D4-48F3-B990-7DE00A2998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620B83-DC25-4876-B424-A90C8F99B4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64A731-58EC-4DF3-A738-6EA31B28D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30FCD3-6B6B-4259-94E1-C16BF5F3A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5D4BA-DB12-4CFA-9E49-69943114B5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51EDE1-D0A2-45A5-AD54-D41D5B6B7BF2}"/>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8" name="Footer Placeholder 7">
            <a:extLst>
              <a:ext uri="{FF2B5EF4-FFF2-40B4-BE49-F238E27FC236}">
                <a16:creationId xmlns:a16="http://schemas.microsoft.com/office/drawing/2014/main" id="{8844DCA8-6088-449D-A422-96EF6AA37B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3E0114-A85D-4CA2-98C3-6061B26B56CF}"/>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206122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B2FF-9238-4A44-9D1C-97C4F59660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E0680A-9B1D-4F6A-AA01-BEA7DFAFBC08}"/>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4" name="Footer Placeholder 3">
            <a:extLst>
              <a:ext uri="{FF2B5EF4-FFF2-40B4-BE49-F238E27FC236}">
                <a16:creationId xmlns:a16="http://schemas.microsoft.com/office/drawing/2014/main" id="{963C5A4E-A257-4B66-9F65-606D2F8F8B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C9245D-644A-441B-923B-1C1A58BDD701}"/>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2762063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91D08-1EE3-4EEE-B073-BEA65E1F2844}"/>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3" name="Footer Placeholder 2">
            <a:extLst>
              <a:ext uri="{FF2B5EF4-FFF2-40B4-BE49-F238E27FC236}">
                <a16:creationId xmlns:a16="http://schemas.microsoft.com/office/drawing/2014/main" id="{59A7B822-680F-4085-9922-F9B632A087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DF6ABB-D275-48DA-B17A-8206912F4913}"/>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159869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A48B-4340-409D-A12C-83F3622CF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7D8691-9599-4385-ABA0-6D8D4E377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AFAE70-7849-4F69-80B2-F8B8269A5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1F890-E685-4DAA-BFCC-385C6920F71C}"/>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6" name="Footer Placeholder 5">
            <a:extLst>
              <a:ext uri="{FF2B5EF4-FFF2-40B4-BE49-F238E27FC236}">
                <a16:creationId xmlns:a16="http://schemas.microsoft.com/office/drawing/2014/main" id="{7ACB360E-74D9-4F61-ACC3-13D87C3AC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7EB922-D9E9-4D8F-BE52-9AC55D04F9A8}"/>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251379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16E2-5A51-4973-9B23-CB59DA549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2FB453-5F79-4741-99CD-F72A54462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67F0CA-ACA7-41EC-91FA-E828DC411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C8DB9-92F5-4727-900D-499E6BCD6E27}"/>
              </a:ext>
            </a:extLst>
          </p:cNvPr>
          <p:cNvSpPr>
            <a:spLocks noGrp="1"/>
          </p:cNvSpPr>
          <p:nvPr>
            <p:ph type="dt" sz="half" idx="10"/>
          </p:nvPr>
        </p:nvSpPr>
        <p:spPr/>
        <p:txBody>
          <a:bodyPr/>
          <a:lstStyle/>
          <a:p>
            <a:fld id="{71030515-7F74-48C5-BFAB-F967AC684376}" type="datetimeFigureOut">
              <a:rPr lang="en-IN" smtClean="0"/>
              <a:t>18-01-2021</a:t>
            </a:fld>
            <a:endParaRPr lang="en-IN"/>
          </a:p>
        </p:txBody>
      </p:sp>
      <p:sp>
        <p:nvSpPr>
          <p:cNvPr id="6" name="Footer Placeholder 5">
            <a:extLst>
              <a:ext uri="{FF2B5EF4-FFF2-40B4-BE49-F238E27FC236}">
                <a16:creationId xmlns:a16="http://schemas.microsoft.com/office/drawing/2014/main" id="{628932CB-5D96-4C5D-BB43-6E92A387F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D6841-A79C-443B-B3E9-FC6CC9C81D39}"/>
              </a:ext>
            </a:extLst>
          </p:cNvPr>
          <p:cNvSpPr>
            <a:spLocks noGrp="1"/>
          </p:cNvSpPr>
          <p:nvPr>
            <p:ph type="sldNum" sz="quarter" idx="12"/>
          </p:nvPr>
        </p:nvSpPr>
        <p:spPr/>
        <p:txBody>
          <a:bodyPr/>
          <a:lstStyle/>
          <a:p>
            <a:fld id="{88A468AA-FED5-47BE-BEE8-427500B0EFAB}" type="slidenum">
              <a:rPr lang="en-IN" smtClean="0"/>
              <a:t>‹#›</a:t>
            </a:fld>
            <a:endParaRPr lang="en-IN"/>
          </a:p>
        </p:txBody>
      </p:sp>
    </p:spTree>
    <p:extLst>
      <p:ext uri="{BB962C8B-B14F-4D97-AF65-F5344CB8AC3E}">
        <p14:creationId xmlns:p14="http://schemas.microsoft.com/office/powerpoint/2010/main" val="202490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7AFAA-5CE6-466C-A95A-3BE845DF34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01E45-BF02-4CE6-98B6-25B3EB401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EE1962-A162-4B62-B9A9-FDC22299B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30515-7F74-48C5-BFAB-F967AC684376}" type="datetimeFigureOut">
              <a:rPr lang="en-IN" smtClean="0"/>
              <a:t>18-01-2021</a:t>
            </a:fld>
            <a:endParaRPr lang="en-IN"/>
          </a:p>
        </p:txBody>
      </p:sp>
      <p:sp>
        <p:nvSpPr>
          <p:cNvPr id="5" name="Footer Placeholder 4">
            <a:extLst>
              <a:ext uri="{FF2B5EF4-FFF2-40B4-BE49-F238E27FC236}">
                <a16:creationId xmlns:a16="http://schemas.microsoft.com/office/drawing/2014/main" id="{EE3D9134-913B-4648-AE7F-3F6DAD9CF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400945-A43D-4EC4-A818-15F795001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468AA-FED5-47BE-BEE8-427500B0EFAB}" type="slidenum">
              <a:rPr lang="en-IN" smtClean="0"/>
              <a:t>‹#›</a:t>
            </a:fld>
            <a:endParaRPr lang="en-IN"/>
          </a:p>
        </p:txBody>
      </p:sp>
    </p:spTree>
    <p:extLst>
      <p:ext uri="{BB962C8B-B14F-4D97-AF65-F5344CB8AC3E}">
        <p14:creationId xmlns:p14="http://schemas.microsoft.com/office/powerpoint/2010/main" val="1706194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7FE2-2F07-408F-A38C-282810182F40}"/>
              </a:ext>
            </a:extLst>
          </p:cNvPr>
          <p:cNvSpPr>
            <a:spLocks noGrp="1"/>
          </p:cNvSpPr>
          <p:nvPr>
            <p:ph type="ctrTitle"/>
          </p:nvPr>
        </p:nvSpPr>
        <p:spPr>
          <a:xfrm>
            <a:off x="399495" y="568171"/>
            <a:ext cx="10573305" cy="1015338"/>
          </a:xfrm>
        </p:spPr>
        <p:txBody>
          <a:bodyPr/>
          <a:lstStyle/>
          <a:p>
            <a:r>
              <a:rPr lang="en-US" b="1" dirty="0"/>
              <a:t>STUDENT REPORT CARD SYSTEM</a:t>
            </a:r>
            <a:endParaRPr lang="en-IN" b="1" dirty="0"/>
          </a:p>
        </p:txBody>
      </p:sp>
      <p:sp>
        <p:nvSpPr>
          <p:cNvPr id="3" name="Subtitle 2">
            <a:extLst>
              <a:ext uri="{FF2B5EF4-FFF2-40B4-BE49-F238E27FC236}">
                <a16:creationId xmlns:a16="http://schemas.microsoft.com/office/drawing/2014/main" id="{3846ED5A-8227-4FA6-9DE5-3FC8590DCB06}"/>
              </a:ext>
            </a:extLst>
          </p:cNvPr>
          <p:cNvSpPr>
            <a:spLocks noGrp="1"/>
          </p:cNvSpPr>
          <p:nvPr>
            <p:ph type="subTitle" idx="1"/>
          </p:nvPr>
        </p:nvSpPr>
        <p:spPr>
          <a:xfrm>
            <a:off x="2254928" y="4725140"/>
            <a:ext cx="11573523" cy="2132860"/>
          </a:xfrm>
        </p:spPr>
        <p:txBody>
          <a:bodyPr>
            <a:normAutofit/>
          </a:bodyPr>
          <a:lstStyle/>
          <a:p>
            <a:r>
              <a:rPr lang="en-US" dirty="0"/>
              <a:t>                       MOHAMMAD ABDUL IMRAN (17R01A05E7)</a:t>
            </a:r>
          </a:p>
          <a:p>
            <a:r>
              <a:rPr lang="en-US" dirty="0"/>
              <a:t>MOHD SUBHAN (17R01A05E9)</a:t>
            </a:r>
          </a:p>
          <a:p>
            <a:r>
              <a:rPr lang="en-US" dirty="0"/>
              <a:t>                  MANDALA SHIVA KUMAR (18R05A0525) </a:t>
            </a:r>
          </a:p>
          <a:p>
            <a:r>
              <a:rPr lang="en-US" dirty="0"/>
              <a:t>                SAARA SANTOSH GOUD (18R05A0535)   </a:t>
            </a:r>
            <a:endParaRPr lang="en-IN" dirty="0"/>
          </a:p>
        </p:txBody>
      </p:sp>
    </p:spTree>
    <p:extLst>
      <p:ext uri="{BB962C8B-B14F-4D97-AF65-F5344CB8AC3E}">
        <p14:creationId xmlns:p14="http://schemas.microsoft.com/office/powerpoint/2010/main" val="219937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3A25-A377-49B9-9B47-3850C670BEA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7E2F55F-CA0B-42DE-9D42-55633C912C5B}"/>
              </a:ext>
            </a:extLst>
          </p:cNvPr>
          <p:cNvSpPr>
            <a:spLocks noGrp="1"/>
          </p:cNvSpPr>
          <p:nvPr>
            <p:ph idx="1"/>
          </p:nvPr>
        </p:nvSpPr>
        <p:spPr>
          <a:xfrm>
            <a:off x="1583925" y="2547892"/>
            <a:ext cx="10515600" cy="1615736"/>
          </a:xfrm>
        </p:spPr>
        <p:txBody>
          <a:bodyPr>
            <a:normAutofit/>
          </a:bodyPr>
          <a:lstStyle/>
          <a:p>
            <a:r>
              <a:rPr lang="en-US" sz="9600" b="1" dirty="0"/>
              <a:t>THANK YOU</a:t>
            </a:r>
            <a:endParaRPr lang="en-IN" sz="9600" b="1" dirty="0"/>
          </a:p>
        </p:txBody>
      </p:sp>
    </p:spTree>
    <p:extLst>
      <p:ext uri="{BB962C8B-B14F-4D97-AF65-F5344CB8AC3E}">
        <p14:creationId xmlns:p14="http://schemas.microsoft.com/office/powerpoint/2010/main" val="180061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866-A6D7-447B-BF68-2A86CDFCFCD6}"/>
              </a:ext>
            </a:extLst>
          </p:cNvPr>
          <p:cNvSpPr>
            <a:spLocks noGrp="1"/>
          </p:cNvSpPr>
          <p:nvPr>
            <p:ph type="title"/>
          </p:nvPr>
        </p:nvSpPr>
        <p:spPr/>
        <p:txBody>
          <a:bodyPr/>
          <a:lstStyle/>
          <a:p>
            <a:r>
              <a:rPr lang="en-US" b="1" dirty="0"/>
              <a:t>INTRODUCTION :</a:t>
            </a:r>
            <a:endParaRPr lang="en-IN" b="1" dirty="0"/>
          </a:p>
        </p:txBody>
      </p:sp>
      <p:sp>
        <p:nvSpPr>
          <p:cNvPr id="3" name="Content Placeholder 2">
            <a:extLst>
              <a:ext uri="{FF2B5EF4-FFF2-40B4-BE49-F238E27FC236}">
                <a16:creationId xmlns:a16="http://schemas.microsoft.com/office/drawing/2014/main" id="{CF849CF4-EA0F-453F-8AFE-77B5A2BB0612}"/>
              </a:ext>
            </a:extLst>
          </p:cNvPr>
          <p:cNvSpPr>
            <a:spLocks noGrp="1"/>
          </p:cNvSpPr>
          <p:nvPr>
            <p:ph idx="1"/>
          </p:nvPr>
        </p:nvSpPr>
        <p:spPr>
          <a:xfrm>
            <a:off x="713912" y="2237234"/>
            <a:ext cx="10515600" cy="3474344"/>
          </a:xfrm>
        </p:spPr>
        <p:txBody>
          <a:bodyPr/>
          <a:lstStyle/>
          <a:p>
            <a:r>
              <a:rPr lang="en-US" dirty="0"/>
              <a:t>The Project </a:t>
            </a:r>
            <a:r>
              <a:rPr lang="en-US" b="1" dirty="0"/>
              <a:t>STUDENT REPORT CARD SYSTEM </a:t>
            </a:r>
            <a:r>
              <a:rPr lang="en-US" dirty="0"/>
              <a:t>Includes facilities of registration, search, display, modification, deletion of student information about the marks and their name and roll number.</a:t>
            </a:r>
          </a:p>
          <a:p>
            <a:r>
              <a:rPr lang="en-US" dirty="0"/>
              <a:t>This software searches the student information on the basis of roll number which is stored in the record.</a:t>
            </a:r>
          </a:p>
          <a:p>
            <a:r>
              <a:rPr lang="en-US" dirty="0"/>
              <a:t>The software used for small schools for maintaining their records related to report card and marks of student and cost savings</a:t>
            </a:r>
            <a:endParaRPr lang="en-IN" dirty="0"/>
          </a:p>
        </p:txBody>
      </p:sp>
    </p:spTree>
    <p:extLst>
      <p:ext uri="{BB962C8B-B14F-4D97-AF65-F5344CB8AC3E}">
        <p14:creationId xmlns:p14="http://schemas.microsoft.com/office/powerpoint/2010/main" val="186991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46A5-1DFD-4CF0-8AB3-D0E1EB92FAC5}"/>
              </a:ext>
            </a:extLst>
          </p:cNvPr>
          <p:cNvSpPr>
            <a:spLocks noGrp="1"/>
          </p:cNvSpPr>
          <p:nvPr>
            <p:ph type="title"/>
          </p:nvPr>
        </p:nvSpPr>
        <p:spPr>
          <a:xfrm>
            <a:off x="4380389" y="329615"/>
            <a:ext cx="3600635" cy="1117446"/>
          </a:xfrm>
        </p:spPr>
        <p:txBody>
          <a:bodyPr/>
          <a:lstStyle/>
          <a:p>
            <a:r>
              <a:rPr lang="en-US" b="1" dirty="0"/>
              <a:t>ABSTRACT </a:t>
            </a:r>
            <a:endParaRPr lang="en-IN" b="1" dirty="0"/>
          </a:p>
        </p:txBody>
      </p:sp>
      <p:sp>
        <p:nvSpPr>
          <p:cNvPr id="3" name="Content Placeholder 2">
            <a:extLst>
              <a:ext uri="{FF2B5EF4-FFF2-40B4-BE49-F238E27FC236}">
                <a16:creationId xmlns:a16="http://schemas.microsoft.com/office/drawing/2014/main" id="{FE5E9F2F-A833-445A-89B3-64219D571EB3}"/>
              </a:ext>
            </a:extLst>
          </p:cNvPr>
          <p:cNvSpPr>
            <a:spLocks noGrp="1"/>
          </p:cNvSpPr>
          <p:nvPr>
            <p:ph idx="1"/>
          </p:nvPr>
        </p:nvSpPr>
        <p:spPr>
          <a:xfrm>
            <a:off x="838200" y="1825625"/>
            <a:ext cx="10515600" cy="2302492"/>
          </a:xfrm>
        </p:spPr>
        <p:txBody>
          <a:bodyPr>
            <a:noAutofit/>
          </a:bodyPr>
          <a:lstStyle/>
          <a:p>
            <a:pPr marL="0" marR="0">
              <a:lnSpc>
                <a:spcPct val="115000"/>
              </a:lnSpc>
              <a:spcBef>
                <a:spcPts val="0"/>
              </a:spcBef>
              <a:spcAft>
                <a:spcPts val="1000"/>
              </a:spcAft>
            </a:pPr>
            <a:r>
              <a:rPr lang="en-US" sz="2400" b="1" dirty="0">
                <a:solidFill>
                  <a:srgbClr val="404040"/>
                </a:solidFill>
                <a:effectLst/>
                <a:latin typeface="Calibri" panose="020F0502020204030204" pitchFamily="34" charset="0"/>
                <a:ea typeface="Droid Sans Fallback"/>
              </a:rPr>
              <a:t>Student report card system project in C and C++ is a simple console application built without the use of graphic in this project , users can perform typical report card related functions like adding a new student record and displaying , modifying and deleting it . File handling has been effectively used to perform all these.</a:t>
            </a:r>
            <a:endParaRPr lang="en-IN" sz="2400" b="1" dirty="0">
              <a:effectLst/>
              <a:latin typeface="Calibri" panose="020F0502020204030204" pitchFamily="34" charset="0"/>
              <a:ea typeface="Droid Sans Fallback"/>
            </a:endParaRPr>
          </a:p>
          <a:p>
            <a:r>
              <a:rPr lang="en-US" sz="2400" b="1" dirty="0">
                <a:solidFill>
                  <a:srgbClr val="404040"/>
                </a:solidFill>
                <a:effectLst/>
                <a:latin typeface="Calibri" panose="020F0502020204030204" pitchFamily="34" charset="0"/>
                <a:ea typeface="Droid Sans Fallback"/>
              </a:rPr>
              <a:t>This project will teach you how to use file handling in C and C++ , add , read , display , modify and delete record from file. </a:t>
            </a:r>
            <a:endParaRPr lang="en-IN" sz="2400" b="1" dirty="0"/>
          </a:p>
        </p:txBody>
      </p:sp>
    </p:spTree>
    <p:extLst>
      <p:ext uri="{BB962C8B-B14F-4D97-AF65-F5344CB8AC3E}">
        <p14:creationId xmlns:p14="http://schemas.microsoft.com/office/powerpoint/2010/main" val="240934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DE9B-0C22-4DE1-9AAD-852482601C88}"/>
              </a:ext>
            </a:extLst>
          </p:cNvPr>
          <p:cNvSpPr>
            <a:spLocks noGrp="1"/>
          </p:cNvSpPr>
          <p:nvPr>
            <p:ph type="title"/>
          </p:nvPr>
        </p:nvSpPr>
        <p:spPr>
          <a:xfrm>
            <a:off x="838200" y="258594"/>
            <a:ext cx="10515600" cy="1002036"/>
          </a:xfrm>
        </p:spPr>
        <p:txBody>
          <a:bodyPr/>
          <a:lstStyle/>
          <a:p>
            <a:r>
              <a:rPr lang="en-US" b="1" dirty="0"/>
              <a:t>FLOW CHART :</a:t>
            </a:r>
            <a:endParaRPr lang="en-IN" b="1" dirty="0"/>
          </a:p>
        </p:txBody>
      </p:sp>
      <p:pic>
        <p:nvPicPr>
          <p:cNvPr id="7" name="Content Placeholder 6">
            <a:extLst>
              <a:ext uri="{FF2B5EF4-FFF2-40B4-BE49-F238E27FC236}">
                <a16:creationId xmlns:a16="http://schemas.microsoft.com/office/drawing/2014/main" id="{C36CA00D-A1ED-4DA9-9245-DC5D0E4FF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408" y="1526959"/>
            <a:ext cx="5859261" cy="5331041"/>
          </a:xfrm>
        </p:spPr>
      </p:pic>
    </p:spTree>
    <p:extLst>
      <p:ext uri="{BB962C8B-B14F-4D97-AF65-F5344CB8AC3E}">
        <p14:creationId xmlns:p14="http://schemas.microsoft.com/office/powerpoint/2010/main" val="30440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C20-CE11-41B7-A787-0C9C3687CB72}"/>
              </a:ext>
            </a:extLst>
          </p:cNvPr>
          <p:cNvSpPr>
            <a:spLocks noGrp="1"/>
          </p:cNvSpPr>
          <p:nvPr>
            <p:ph type="title"/>
          </p:nvPr>
        </p:nvSpPr>
        <p:spPr>
          <a:xfrm>
            <a:off x="767179" y="755743"/>
            <a:ext cx="10515600" cy="1325563"/>
          </a:xfrm>
        </p:spPr>
        <p:txBody>
          <a:bodyPr/>
          <a:lstStyle/>
          <a:p>
            <a:r>
              <a:rPr lang="en-US" b="1" dirty="0"/>
              <a:t>SOFTWARE REQUIREMENTS :</a:t>
            </a:r>
            <a:endParaRPr lang="en-IN" b="1" dirty="0"/>
          </a:p>
        </p:txBody>
      </p:sp>
      <p:sp>
        <p:nvSpPr>
          <p:cNvPr id="3" name="Content Placeholder 2">
            <a:extLst>
              <a:ext uri="{FF2B5EF4-FFF2-40B4-BE49-F238E27FC236}">
                <a16:creationId xmlns:a16="http://schemas.microsoft.com/office/drawing/2014/main" id="{FD40BD6F-6ACB-4A49-BC8C-D8A2960E7C31}"/>
              </a:ext>
            </a:extLst>
          </p:cNvPr>
          <p:cNvSpPr>
            <a:spLocks noGrp="1"/>
          </p:cNvSpPr>
          <p:nvPr>
            <p:ph idx="1"/>
          </p:nvPr>
        </p:nvSpPr>
        <p:spPr>
          <a:xfrm>
            <a:off x="1042387" y="2482573"/>
            <a:ext cx="10515600" cy="3421078"/>
          </a:xfrm>
        </p:spPr>
        <p:txBody>
          <a:bodyPr/>
          <a:lstStyle/>
          <a:p>
            <a:pPr marL="0" marR="0">
              <a:lnSpc>
                <a:spcPct val="115000"/>
              </a:lnSpc>
              <a:spcBef>
                <a:spcPts val="0"/>
              </a:spcBef>
              <a:spcAft>
                <a:spcPts val="1000"/>
              </a:spcAft>
            </a:pPr>
            <a:r>
              <a:rPr lang="en-US" sz="4000" b="1" dirty="0">
                <a:solidFill>
                  <a:srgbClr val="262626"/>
                </a:solidFill>
                <a:effectLst/>
                <a:latin typeface="Calibri" panose="020F0502020204030204" pitchFamily="34" charset="0"/>
                <a:ea typeface="Droid Sans Fallback"/>
              </a:rPr>
              <a:t>Operating system :</a:t>
            </a:r>
            <a:r>
              <a:rPr lang="en-US" sz="2400" dirty="0">
                <a:solidFill>
                  <a:srgbClr val="262626"/>
                </a:solidFill>
                <a:effectLst/>
                <a:latin typeface="Calibri" panose="020F0502020204030204" pitchFamily="34" charset="0"/>
                <a:ea typeface="Droid Sans Fallback"/>
              </a:rPr>
              <a:t> Windows 7 or any </a:t>
            </a:r>
            <a:r>
              <a:rPr lang="en-US" sz="2400" dirty="0" err="1">
                <a:solidFill>
                  <a:srgbClr val="262626"/>
                </a:solidFill>
                <a:effectLst/>
                <a:latin typeface="Calibri" panose="020F0502020204030204" pitchFamily="34" charset="0"/>
                <a:ea typeface="Droid Sans Fallback"/>
              </a:rPr>
              <a:t>flavour</a:t>
            </a:r>
            <a:r>
              <a:rPr lang="en-US" sz="2400" dirty="0">
                <a:solidFill>
                  <a:srgbClr val="262626"/>
                </a:solidFill>
                <a:effectLst/>
                <a:latin typeface="Calibri" panose="020F0502020204030204" pitchFamily="34" charset="0"/>
                <a:ea typeface="Droid Sans Fallback"/>
              </a:rPr>
              <a:t> of windows, Linux 				and Mac</a:t>
            </a:r>
            <a:endParaRPr lang="en-IN" sz="2400" dirty="0">
              <a:effectLst/>
              <a:latin typeface="Calibri" panose="020F0502020204030204" pitchFamily="34" charset="0"/>
              <a:ea typeface="Droid Sans Fallback"/>
            </a:endParaRPr>
          </a:p>
          <a:p>
            <a:pPr marL="0" marR="0">
              <a:lnSpc>
                <a:spcPct val="115000"/>
              </a:lnSpc>
              <a:spcBef>
                <a:spcPts val="0"/>
              </a:spcBef>
              <a:spcAft>
                <a:spcPts val="1000"/>
              </a:spcAft>
            </a:pPr>
            <a:r>
              <a:rPr lang="en-US" sz="3600" b="1" dirty="0">
                <a:solidFill>
                  <a:srgbClr val="262626"/>
                </a:solidFill>
                <a:effectLst/>
                <a:latin typeface="Calibri" panose="020F0502020204030204" pitchFamily="34" charset="0"/>
                <a:ea typeface="Droid Sans Fallback"/>
              </a:rPr>
              <a:t>Turbo </a:t>
            </a:r>
            <a:r>
              <a:rPr lang="en-US" sz="3600" b="1" dirty="0" err="1">
                <a:solidFill>
                  <a:srgbClr val="262626"/>
                </a:solidFill>
                <a:effectLst/>
                <a:latin typeface="Calibri" panose="020F0502020204030204" pitchFamily="34" charset="0"/>
                <a:ea typeface="Droid Sans Fallback"/>
              </a:rPr>
              <a:t>c++</a:t>
            </a:r>
            <a:r>
              <a:rPr lang="en-US" sz="3600" b="1" dirty="0">
                <a:solidFill>
                  <a:srgbClr val="262626"/>
                </a:solidFill>
                <a:effectLst/>
                <a:latin typeface="Calibri" panose="020F0502020204030204" pitchFamily="34" charset="0"/>
                <a:ea typeface="Droid Sans Fallback"/>
              </a:rPr>
              <a:t> : </a:t>
            </a:r>
            <a:r>
              <a:rPr lang="en-US" sz="2400" dirty="0">
                <a:solidFill>
                  <a:srgbClr val="262626"/>
                </a:solidFill>
                <a:effectLst/>
                <a:latin typeface="Calibri" panose="020F0502020204030204" pitchFamily="34" charset="0"/>
                <a:ea typeface="Droid Sans Fallback"/>
              </a:rPr>
              <a:t>for execution</a:t>
            </a:r>
            <a:endParaRPr lang="en-IN" sz="2400" dirty="0">
              <a:effectLst/>
              <a:latin typeface="Calibri" panose="020F0502020204030204" pitchFamily="34" charset="0"/>
              <a:ea typeface="Droid Sans Fallback"/>
            </a:endParaRPr>
          </a:p>
          <a:p>
            <a:pPr marL="0" marR="0">
              <a:lnSpc>
                <a:spcPct val="115000"/>
              </a:lnSpc>
              <a:spcBef>
                <a:spcPts val="0"/>
              </a:spcBef>
              <a:spcAft>
                <a:spcPts val="1000"/>
              </a:spcAft>
            </a:pPr>
            <a:r>
              <a:rPr lang="en-US" sz="4000" b="1" dirty="0">
                <a:solidFill>
                  <a:srgbClr val="262626"/>
                </a:solidFill>
                <a:effectLst/>
                <a:latin typeface="Calibri" panose="020F0502020204030204" pitchFamily="34" charset="0"/>
                <a:ea typeface="Droid Sans Fallback"/>
              </a:rPr>
              <a:t>MS-WORD : </a:t>
            </a:r>
            <a:r>
              <a:rPr lang="en-US" sz="2400" dirty="0">
                <a:solidFill>
                  <a:srgbClr val="262626"/>
                </a:solidFill>
                <a:effectLst/>
                <a:latin typeface="Calibri" panose="020F0502020204030204" pitchFamily="34" charset="0"/>
                <a:ea typeface="Droid Sans Fallback"/>
              </a:rPr>
              <a:t>for presentation of output</a:t>
            </a:r>
            <a:endParaRPr lang="en-IN" sz="2400" dirty="0">
              <a:effectLst/>
              <a:latin typeface="Calibri" panose="020F0502020204030204" pitchFamily="34" charset="0"/>
              <a:ea typeface="Droid Sans Fallback"/>
            </a:endParaRPr>
          </a:p>
          <a:p>
            <a:endParaRPr lang="en-IN" dirty="0"/>
          </a:p>
        </p:txBody>
      </p:sp>
    </p:spTree>
    <p:extLst>
      <p:ext uri="{BB962C8B-B14F-4D97-AF65-F5344CB8AC3E}">
        <p14:creationId xmlns:p14="http://schemas.microsoft.com/office/powerpoint/2010/main" val="80764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384B-BDB6-4F82-B9F6-9A32D677EB73}"/>
              </a:ext>
            </a:extLst>
          </p:cNvPr>
          <p:cNvSpPr>
            <a:spLocks noGrp="1"/>
          </p:cNvSpPr>
          <p:nvPr>
            <p:ph type="title"/>
          </p:nvPr>
        </p:nvSpPr>
        <p:spPr>
          <a:xfrm>
            <a:off x="545236" y="640333"/>
            <a:ext cx="10515600" cy="1028669"/>
          </a:xfrm>
        </p:spPr>
        <p:txBody>
          <a:bodyPr/>
          <a:lstStyle/>
          <a:p>
            <a:r>
              <a:rPr lang="en-US" b="1" dirty="0"/>
              <a:t>HARDWARE REQUIREMENTS :</a:t>
            </a:r>
            <a:endParaRPr lang="en-IN" b="1" dirty="0"/>
          </a:p>
        </p:txBody>
      </p:sp>
      <p:sp>
        <p:nvSpPr>
          <p:cNvPr id="3" name="Content Placeholder 2">
            <a:extLst>
              <a:ext uri="{FF2B5EF4-FFF2-40B4-BE49-F238E27FC236}">
                <a16:creationId xmlns:a16="http://schemas.microsoft.com/office/drawing/2014/main" id="{19089928-73D9-4BA0-8E50-62E63B05EEBC}"/>
              </a:ext>
            </a:extLst>
          </p:cNvPr>
          <p:cNvSpPr>
            <a:spLocks noGrp="1"/>
          </p:cNvSpPr>
          <p:nvPr>
            <p:ph idx="1"/>
          </p:nvPr>
        </p:nvSpPr>
        <p:spPr>
          <a:xfrm>
            <a:off x="896645" y="2113517"/>
            <a:ext cx="9942990" cy="3949932"/>
          </a:xfrm>
        </p:spPr>
        <p:txBody>
          <a:bodyPr>
            <a:normAutofit lnSpcReduction="10000"/>
          </a:bodyPr>
          <a:lstStyle/>
          <a:p>
            <a:pPr marL="0" marR="0">
              <a:lnSpc>
                <a:spcPct val="115000"/>
              </a:lnSpc>
              <a:spcBef>
                <a:spcPts val="0"/>
              </a:spcBef>
              <a:spcAft>
                <a:spcPts val="1000"/>
              </a:spcAft>
            </a:pPr>
            <a:r>
              <a:rPr lang="en-US" sz="4000" b="1" dirty="0">
                <a:solidFill>
                  <a:srgbClr val="404040"/>
                </a:solidFill>
                <a:effectLst/>
                <a:latin typeface="Calibri" panose="020F0502020204030204" pitchFamily="34" charset="0"/>
                <a:ea typeface="Droid Sans Fallback"/>
              </a:rPr>
              <a:t>Processor :</a:t>
            </a:r>
            <a:r>
              <a:rPr lang="en-US" sz="1800" dirty="0">
                <a:solidFill>
                  <a:srgbClr val="404040"/>
                </a:solidFill>
                <a:effectLst/>
                <a:latin typeface="Calibri" panose="020F0502020204030204" pitchFamily="34" charset="0"/>
                <a:ea typeface="Droid Sans Fallback"/>
              </a:rPr>
              <a:t> </a:t>
            </a:r>
            <a:r>
              <a:rPr lang="en-US" sz="2400" dirty="0">
                <a:solidFill>
                  <a:srgbClr val="404040"/>
                </a:solidFill>
                <a:effectLst/>
                <a:latin typeface="Calibri" panose="020F0502020204030204" pitchFamily="34" charset="0"/>
                <a:ea typeface="Droid Sans Fallback"/>
              </a:rPr>
              <a:t>Intel</a:t>
            </a:r>
            <a:endParaRPr lang="en-IN" sz="2400" dirty="0">
              <a:effectLst/>
              <a:latin typeface="Calibri" panose="020F0502020204030204" pitchFamily="34" charset="0"/>
              <a:ea typeface="Droid Sans Fallback"/>
            </a:endParaRPr>
          </a:p>
          <a:p>
            <a:pPr marL="0" marR="0">
              <a:lnSpc>
                <a:spcPct val="115000"/>
              </a:lnSpc>
              <a:spcBef>
                <a:spcPts val="0"/>
              </a:spcBef>
              <a:spcAft>
                <a:spcPts val="1000"/>
              </a:spcAft>
            </a:pPr>
            <a:r>
              <a:rPr lang="en-US" sz="4000" b="1" dirty="0">
                <a:solidFill>
                  <a:srgbClr val="404040"/>
                </a:solidFill>
                <a:effectLst/>
                <a:latin typeface="Calibri" panose="020F0502020204030204" pitchFamily="34" charset="0"/>
                <a:ea typeface="Droid Sans Fallback"/>
              </a:rPr>
              <a:t>RAM : </a:t>
            </a:r>
            <a:r>
              <a:rPr lang="en-US" sz="2400" dirty="0">
                <a:solidFill>
                  <a:srgbClr val="404040"/>
                </a:solidFill>
                <a:effectLst/>
                <a:latin typeface="Calibri" panose="020F0502020204030204" pitchFamily="34" charset="0"/>
                <a:ea typeface="Droid Sans Fallback"/>
              </a:rPr>
              <a:t>512 MB or more than 512 MB</a:t>
            </a:r>
            <a:endParaRPr lang="en-IN" sz="2400" dirty="0">
              <a:effectLst/>
              <a:latin typeface="Calibri" panose="020F0502020204030204" pitchFamily="34" charset="0"/>
              <a:ea typeface="Droid Sans Fallback"/>
            </a:endParaRPr>
          </a:p>
          <a:p>
            <a:pPr marL="0" marR="0">
              <a:lnSpc>
                <a:spcPct val="115000"/>
              </a:lnSpc>
              <a:spcBef>
                <a:spcPts val="0"/>
              </a:spcBef>
              <a:spcAft>
                <a:spcPts val="1000"/>
              </a:spcAft>
            </a:pPr>
            <a:r>
              <a:rPr lang="en-US" sz="4000" b="1" dirty="0">
                <a:solidFill>
                  <a:srgbClr val="404040"/>
                </a:solidFill>
                <a:effectLst/>
                <a:latin typeface="Calibri" panose="020F0502020204030204" pitchFamily="34" charset="0"/>
                <a:ea typeface="Droid Sans Fallback"/>
              </a:rPr>
              <a:t>Hard disk : </a:t>
            </a:r>
            <a:r>
              <a:rPr lang="en-US" sz="2400" dirty="0">
                <a:solidFill>
                  <a:srgbClr val="404040"/>
                </a:solidFill>
                <a:effectLst/>
                <a:latin typeface="Calibri" panose="020F0502020204030204" pitchFamily="34" charset="0"/>
                <a:ea typeface="Droid Sans Fallback"/>
              </a:rPr>
              <a:t>40 GB</a:t>
            </a:r>
          </a:p>
          <a:p>
            <a:pPr marL="0" marR="0">
              <a:lnSpc>
                <a:spcPct val="115000"/>
              </a:lnSpc>
              <a:spcBef>
                <a:spcPts val="0"/>
              </a:spcBef>
              <a:spcAft>
                <a:spcPts val="1000"/>
              </a:spcAft>
            </a:pPr>
            <a:r>
              <a:rPr lang="en-US" sz="4000" b="1" dirty="0">
                <a:solidFill>
                  <a:srgbClr val="404040"/>
                </a:solidFill>
                <a:latin typeface="Calibri" panose="020F0502020204030204" pitchFamily="34" charset="0"/>
                <a:ea typeface="Droid Sans Fallback"/>
              </a:rPr>
              <a:t>COMPACT DRIVE</a:t>
            </a:r>
            <a:endParaRPr lang="en-US" sz="4000" b="1" dirty="0">
              <a:solidFill>
                <a:srgbClr val="404040"/>
              </a:solidFill>
              <a:effectLst/>
              <a:latin typeface="Calibri" panose="020F0502020204030204" pitchFamily="34" charset="0"/>
              <a:ea typeface="Droid Sans Fallback"/>
            </a:endParaRPr>
          </a:p>
          <a:p>
            <a:pPr marL="0" marR="0">
              <a:lnSpc>
                <a:spcPct val="115000"/>
              </a:lnSpc>
              <a:spcBef>
                <a:spcPts val="0"/>
              </a:spcBef>
              <a:spcAft>
                <a:spcPts val="1000"/>
              </a:spcAft>
            </a:pPr>
            <a:r>
              <a:rPr lang="en-US" sz="4000" b="1" dirty="0">
                <a:solidFill>
                  <a:srgbClr val="404040"/>
                </a:solidFill>
                <a:latin typeface="Calibri" panose="020F0502020204030204" pitchFamily="34" charset="0"/>
                <a:ea typeface="Droid Sans Fallback"/>
              </a:rPr>
              <a:t>Printer</a:t>
            </a:r>
            <a:r>
              <a:rPr lang="en-US" sz="2400" dirty="0">
                <a:solidFill>
                  <a:srgbClr val="404040"/>
                </a:solidFill>
                <a:latin typeface="Calibri" panose="020F0502020204030204" pitchFamily="34" charset="0"/>
                <a:ea typeface="Droid Sans Fallback"/>
              </a:rPr>
              <a:t> to print the required documents of the project .</a:t>
            </a:r>
            <a:endParaRPr lang="en-IN" sz="2400" dirty="0">
              <a:effectLst/>
              <a:latin typeface="Calibri" panose="020F0502020204030204" pitchFamily="34" charset="0"/>
              <a:ea typeface="Droid Sans Fallback"/>
            </a:endParaRPr>
          </a:p>
          <a:p>
            <a:endParaRPr lang="en-IN" dirty="0"/>
          </a:p>
        </p:txBody>
      </p:sp>
    </p:spTree>
    <p:extLst>
      <p:ext uri="{BB962C8B-B14F-4D97-AF65-F5344CB8AC3E}">
        <p14:creationId xmlns:p14="http://schemas.microsoft.com/office/powerpoint/2010/main" val="245971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B549-97C4-45A4-8094-3DB5706F966D}"/>
              </a:ext>
            </a:extLst>
          </p:cNvPr>
          <p:cNvSpPr>
            <a:spLocks noGrp="1"/>
          </p:cNvSpPr>
          <p:nvPr>
            <p:ph type="title"/>
          </p:nvPr>
        </p:nvSpPr>
        <p:spPr>
          <a:xfrm>
            <a:off x="838200" y="524923"/>
            <a:ext cx="10515600" cy="1081935"/>
          </a:xfrm>
        </p:spPr>
        <p:txBody>
          <a:bodyPr/>
          <a:lstStyle/>
          <a:p>
            <a:r>
              <a:rPr lang="en-US" b="1" dirty="0"/>
              <a:t>ADVANTAGES :</a:t>
            </a:r>
            <a:endParaRPr lang="en-IN" b="1" dirty="0"/>
          </a:p>
        </p:txBody>
      </p:sp>
      <p:sp>
        <p:nvSpPr>
          <p:cNvPr id="3" name="Content Placeholder 2">
            <a:extLst>
              <a:ext uri="{FF2B5EF4-FFF2-40B4-BE49-F238E27FC236}">
                <a16:creationId xmlns:a16="http://schemas.microsoft.com/office/drawing/2014/main" id="{E6C8BC5F-365A-4CB0-9CAA-B6B3AD1A2E24}"/>
              </a:ext>
            </a:extLst>
          </p:cNvPr>
          <p:cNvSpPr>
            <a:spLocks noGrp="1"/>
          </p:cNvSpPr>
          <p:nvPr>
            <p:ph idx="1"/>
          </p:nvPr>
        </p:nvSpPr>
        <p:spPr>
          <a:xfrm>
            <a:off x="838200" y="2047567"/>
            <a:ext cx="10515600" cy="4351338"/>
          </a:xfrm>
        </p:spPr>
        <p:txBody>
          <a:bodyPr/>
          <a:lstStyle/>
          <a:p>
            <a:r>
              <a:rPr lang="en-US" dirty="0"/>
              <a:t>We can edit the marks of the students easily and generate the report again.</a:t>
            </a:r>
          </a:p>
          <a:p>
            <a:r>
              <a:rPr lang="en-US" dirty="0"/>
              <a:t>It saves the time of the teacher to calculate the percentage and the grade or rank and pass or fail.</a:t>
            </a:r>
          </a:p>
          <a:p>
            <a:r>
              <a:rPr lang="en-US" dirty="0"/>
              <a:t>This software reduce paper work.</a:t>
            </a:r>
          </a:p>
          <a:p>
            <a:r>
              <a:rPr lang="en-US" dirty="0"/>
              <a:t>It is easy to handle student's record.</a:t>
            </a:r>
          </a:p>
          <a:p>
            <a:r>
              <a:rPr lang="en-US" dirty="0"/>
              <a:t>This software saves the time and Information of each student stores permanently.</a:t>
            </a:r>
            <a:endParaRPr lang="en-IN" dirty="0"/>
          </a:p>
        </p:txBody>
      </p:sp>
    </p:spTree>
    <p:extLst>
      <p:ext uri="{BB962C8B-B14F-4D97-AF65-F5344CB8AC3E}">
        <p14:creationId xmlns:p14="http://schemas.microsoft.com/office/powerpoint/2010/main" val="10495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58300-4886-47DE-A227-BDA04C94C74E}"/>
              </a:ext>
            </a:extLst>
          </p:cNvPr>
          <p:cNvSpPr>
            <a:spLocks noGrp="1"/>
          </p:cNvSpPr>
          <p:nvPr>
            <p:ph type="title"/>
          </p:nvPr>
        </p:nvSpPr>
        <p:spPr/>
        <p:txBody>
          <a:bodyPr/>
          <a:lstStyle/>
          <a:p>
            <a:r>
              <a:rPr lang="en-US" b="1" dirty="0"/>
              <a:t>DISADVANTAGES :</a:t>
            </a:r>
            <a:endParaRPr lang="en-IN" b="1" dirty="0"/>
          </a:p>
        </p:txBody>
      </p:sp>
      <p:sp>
        <p:nvSpPr>
          <p:cNvPr id="3" name="Content Placeholder 2">
            <a:extLst>
              <a:ext uri="{FF2B5EF4-FFF2-40B4-BE49-F238E27FC236}">
                <a16:creationId xmlns:a16="http://schemas.microsoft.com/office/drawing/2014/main" id="{39121680-78E8-4B2D-968D-0CCF95CF2D3C}"/>
              </a:ext>
            </a:extLst>
          </p:cNvPr>
          <p:cNvSpPr>
            <a:spLocks noGrp="1"/>
          </p:cNvSpPr>
          <p:nvPr>
            <p:ph idx="1"/>
          </p:nvPr>
        </p:nvSpPr>
        <p:spPr>
          <a:xfrm>
            <a:off x="1161865" y="2535838"/>
            <a:ext cx="9868270" cy="1414725"/>
          </a:xfrm>
        </p:spPr>
        <p:txBody>
          <a:bodyPr/>
          <a:lstStyle/>
          <a:p>
            <a:r>
              <a:rPr lang="en-US" dirty="0"/>
              <a:t>This System is suitable for only small schools.</a:t>
            </a:r>
          </a:p>
          <a:p>
            <a:r>
              <a:rPr lang="en-US" dirty="0"/>
              <a:t>Online facility is not available. </a:t>
            </a:r>
            <a:endParaRPr lang="en-IN" dirty="0"/>
          </a:p>
        </p:txBody>
      </p:sp>
    </p:spTree>
    <p:extLst>
      <p:ext uri="{BB962C8B-B14F-4D97-AF65-F5344CB8AC3E}">
        <p14:creationId xmlns:p14="http://schemas.microsoft.com/office/powerpoint/2010/main" val="279502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D4AD-DEC2-4D65-99F3-3436C006A8FC}"/>
              </a:ext>
            </a:extLst>
          </p:cNvPr>
          <p:cNvSpPr>
            <a:spLocks noGrp="1"/>
          </p:cNvSpPr>
          <p:nvPr>
            <p:ph type="title"/>
          </p:nvPr>
        </p:nvSpPr>
        <p:spPr>
          <a:xfrm>
            <a:off x="838200" y="365125"/>
            <a:ext cx="10515600" cy="922137"/>
          </a:xfrm>
        </p:spPr>
        <p:txBody>
          <a:bodyPr/>
          <a:lstStyle/>
          <a:p>
            <a:r>
              <a:rPr lang="en-US" b="1" dirty="0"/>
              <a:t>CONCLUSION :</a:t>
            </a:r>
            <a:endParaRPr lang="en-IN" b="1" dirty="0"/>
          </a:p>
        </p:txBody>
      </p:sp>
      <p:sp>
        <p:nvSpPr>
          <p:cNvPr id="3" name="Content Placeholder 2">
            <a:extLst>
              <a:ext uri="{FF2B5EF4-FFF2-40B4-BE49-F238E27FC236}">
                <a16:creationId xmlns:a16="http://schemas.microsoft.com/office/drawing/2014/main" id="{C2872BC7-05A2-4003-8559-A99298532D6A}"/>
              </a:ext>
            </a:extLst>
          </p:cNvPr>
          <p:cNvSpPr>
            <a:spLocks noGrp="1"/>
          </p:cNvSpPr>
          <p:nvPr>
            <p:ph idx="1"/>
          </p:nvPr>
        </p:nvSpPr>
        <p:spPr/>
        <p:txBody>
          <a:bodyPr/>
          <a:lstStyle/>
          <a:p>
            <a:r>
              <a:rPr lang="en-US" dirty="0"/>
              <a:t>This software is efficient in maintaining student's details and can easily perform operation on student's records.</a:t>
            </a:r>
          </a:p>
          <a:p>
            <a:r>
              <a:rPr lang="en-US" dirty="0"/>
              <a:t>This software also reduces the work load of the teachers in school as all the details are store in computer system and whenever the detail marks of student needed it can be searched and displayed on the screen.</a:t>
            </a:r>
          </a:p>
          <a:p>
            <a:r>
              <a:rPr lang="en-US" dirty="0"/>
              <a:t>In Future, this system can launch on a web portal for easy online entry for students details and marks and their parents can login and check the marks and download the reports of their children.</a:t>
            </a:r>
            <a:endParaRPr lang="en-IN" dirty="0"/>
          </a:p>
        </p:txBody>
      </p:sp>
    </p:spTree>
    <p:extLst>
      <p:ext uri="{BB962C8B-B14F-4D97-AF65-F5344CB8AC3E}">
        <p14:creationId xmlns:p14="http://schemas.microsoft.com/office/powerpoint/2010/main" val="2543343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439</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STUDENT REPORT CARD SYSTEM</vt:lpstr>
      <vt:lpstr>INTRODUCTION :</vt:lpstr>
      <vt:lpstr>ABSTRACT </vt:lpstr>
      <vt:lpstr>FLOW CHART :</vt:lpstr>
      <vt:lpstr>SOFTWARE REQUIREMENTS :</vt:lpstr>
      <vt:lpstr>HARDWARE REQUIREMENTS :</vt:lpstr>
      <vt:lpstr>ADVANTAGES :</vt:lpstr>
      <vt:lpstr>DISADVANTAGES :</vt:lpstr>
      <vt:lpstr>CONCLUSION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REPORT CARD SYSTEM</dc:title>
  <dc:creator>MOHD SUBHAN</dc:creator>
  <cp:lastModifiedBy>MOHD SUBHAN</cp:lastModifiedBy>
  <cp:revision>7</cp:revision>
  <dcterms:created xsi:type="dcterms:W3CDTF">2021-01-18T05:19:40Z</dcterms:created>
  <dcterms:modified xsi:type="dcterms:W3CDTF">2021-01-18T06:53:24Z</dcterms:modified>
</cp:coreProperties>
</file>