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96" r:id="rId3"/>
    <p:sldId id="303" r:id="rId4"/>
    <p:sldId id="305" r:id="rId5"/>
    <p:sldId id="306" r:id="rId6"/>
    <p:sldId id="307" r:id="rId7"/>
    <p:sldId id="308" r:id="rId8"/>
    <p:sldId id="309" r:id="rId9"/>
    <p:sldId id="311" r:id="rId10"/>
    <p:sldId id="312" r:id="rId11"/>
    <p:sldId id="313" r:id="rId12"/>
    <p:sldId id="314" r:id="rId13"/>
    <p:sldId id="275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Golos Text ExtraBold" panose="020B0604020202020204" charset="0"/>
      <p:bold r:id="rId20"/>
    </p:embeddedFont>
    <p:embeddedFont>
      <p:font typeface="Palanquin Dark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06DE-F605-45DA-930A-C92FA802507B}">
  <a:tblStyle styleId="{180406DE-F605-45DA-930A-C92FA80250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0DDEAB-9809-4190-A52A-408DB2AD4D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d280f8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cd280f8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1F76E79-F70B-2C9D-A1FE-A418F1DA6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4F4522F7-C516-D936-4688-90CE3FFAC3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932135C7-726A-A667-2E27-CF13F8C3FD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4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775DFA5E-0C00-4D5D-FCF4-4AEB1A574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03874568-0361-0C9E-B07C-29A5DD6A06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BDADA5ED-FFF5-CBCE-8AED-0D3908F4DD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77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4d79472916_0_2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4d79472916_0_2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97714422-58A1-D874-9F9C-7E74E465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E9A1505F-85A8-5D57-E495-6D0B79B3F8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41CA900C-673E-1669-A18A-0B8D715A5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98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FFA5F34-EFD0-7129-E737-959D0C888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A33E73ED-855E-BCC5-0824-A66CA1F97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E4754D22-DB2A-CB38-72AE-32E635A01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36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E4311D0-C9C9-903D-08E7-9B5D963B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7C7207A1-5325-F8A7-01E9-9BA0EB097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CC175A67-CCBF-61FA-ECC6-F61190B0FE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02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AA5D5C4F-CFEE-D29F-ED3E-DDA199D4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840D425A-5299-C3C2-E90B-2B3B46752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4ACC55E0-438B-9C13-1182-4497C43FB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06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D798B097-39DC-1144-7E94-7A297E14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1FFCFF5D-AA53-C45A-489C-6C98CCC995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4296FF5A-1EB0-8A2D-238A-AA96419C3D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3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9A5BDCA-909A-0E18-3C02-1FDC7393C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852A7132-FC28-B6E4-A298-4B07FFF5AE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25FD3591-9307-8E3B-7F91-5022E61140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54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F128E33-75F0-1444-E6C4-74FE69A9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3E3411C3-CED8-C634-5F8B-9C4D3A06B7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D5F68C48-36BA-EDAB-B238-76EDF9F80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41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7CBC453-797C-A405-DA23-A03D21B9A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A8B9960A-E985-E3C3-FDC6-CFF28671C1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E8F287C4-F1DD-8B71-042F-9DB964C0C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3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7350" y="566398"/>
            <a:ext cx="8169300" cy="4010705"/>
            <a:chOff x="451125" y="564812"/>
            <a:chExt cx="8169300" cy="4010705"/>
          </a:xfrm>
        </p:grpSpPr>
        <p:sp>
          <p:nvSpPr>
            <p:cNvPr id="10" name="Google Shape;10;p2"/>
            <p:cNvSpPr/>
            <p:nvPr/>
          </p:nvSpPr>
          <p:spPr>
            <a:xfrm>
              <a:off x="451125" y="629550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4511128" y="564812"/>
              <a:ext cx="118496" cy="119189"/>
              <a:chOff x="6916887" y="844381"/>
              <a:chExt cx="102870" cy="10348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100366" y="4456328"/>
              <a:ext cx="118496" cy="119189"/>
              <a:chOff x="6620258" y="1050444"/>
              <a:chExt cx="102870" cy="10348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46211" y="1331250"/>
            <a:ext cx="3683400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946222" y="3521725"/>
            <a:ext cx="36834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-153262" y="4239696"/>
            <a:ext cx="738567" cy="737774"/>
          </a:xfrm>
          <a:custGeom>
            <a:avLst/>
            <a:gdLst/>
            <a:ahLst/>
            <a:cxnLst/>
            <a:rect l="l" t="t" r="r" b="b"/>
            <a:pathLst>
              <a:path w="9613" h="9603" fill="none" extrusionOk="0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62378" y="269549"/>
            <a:ext cx="1615647" cy="828300"/>
            <a:chOff x="8362378" y="269549"/>
            <a:chExt cx="1615647" cy="828300"/>
          </a:xfrm>
        </p:grpSpPr>
        <p:sp>
          <p:nvSpPr>
            <p:cNvPr id="49" name="Google Shape;49;p6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6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51" name="Google Shape;51;p6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4741626" y="2106138"/>
            <a:ext cx="3507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741733" y="1480088"/>
            <a:ext cx="350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-5400000">
            <a:off x="-1259496" y="1669851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5375" y="2972275"/>
            <a:ext cx="476882" cy="472192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>
            <a:off x="501750" y="479912"/>
            <a:ext cx="8140500" cy="4188266"/>
            <a:chOff x="501750" y="479912"/>
            <a:chExt cx="8140500" cy="4188266"/>
          </a:xfrm>
        </p:grpSpPr>
        <p:sp>
          <p:nvSpPr>
            <p:cNvPr id="206" name="Google Shape;206;p24"/>
            <p:cNvSpPr/>
            <p:nvPr/>
          </p:nvSpPr>
          <p:spPr>
            <a:xfrm>
              <a:off x="501750" y="539500"/>
              <a:ext cx="8140500" cy="4069200"/>
            </a:xfrm>
            <a:prstGeom prst="roundRect">
              <a:avLst>
                <a:gd name="adj" fmla="val 2822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24"/>
            <p:cNvGrpSpPr/>
            <p:nvPr/>
          </p:nvGrpSpPr>
          <p:grpSpPr>
            <a:xfrm>
              <a:off x="1469140" y="479912"/>
              <a:ext cx="118495" cy="119191"/>
              <a:chOff x="4512753" y="952912"/>
              <a:chExt cx="118495" cy="119191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24"/>
            <p:cNvGrpSpPr/>
            <p:nvPr/>
          </p:nvGrpSpPr>
          <p:grpSpPr>
            <a:xfrm>
              <a:off x="7556365" y="4548987"/>
              <a:ext cx="118495" cy="119191"/>
              <a:chOff x="4512753" y="952912"/>
              <a:chExt cx="118495" cy="119191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7942124" y="4608568"/>
            <a:ext cx="959003" cy="94957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-132025" y="-288800"/>
            <a:ext cx="8544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3"/>
          <p:cNvGrpSpPr/>
          <p:nvPr/>
        </p:nvGrpSpPr>
        <p:grpSpPr>
          <a:xfrm>
            <a:off x="373912" y="510714"/>
            <a:ext cx="8396407" cy="4122202"/>
            <a:chOff x="487350" y="566398"/>
            <a:chExt cx="8169300" cy="4010705"/>
          </a:xfrm>
        </p:grpSpPr>
        <p:sp>
          <p:nvSpPr>
            <p:cNvPr id="193" name="Google Shape;193;p23"/>
            <p:cNvSpPr/>
            <p:nvPr/>
          </p:nvSpPr>
          <p:spPr>
            <a:xfrm rot="10800000">
              <a:off x="487350" y="627965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23"/>
            <p:cNvGrpSpPr/>
            <p:nvPr/>
          </p:nvGrpSpPr>
          <p:grpSpPr>
            <a:xfrm rot="10800000">
              <a:off x="4478151" y="4457913"/>
              <a:ext cx="118496" cy="119189"/>
              <a:chOff x="6916887" y="844381"/>
              <a:chExt cx="102870" cy="103481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23"/>
            <p:cNvGrpSpPr/>
            <p:nvPr/>
          </p:nvGrpSpPr>
          <p:grpSpPr>
            <a:xfrm rot="10800000">
              <a:off x="6888914" y="566398"/>
              <a:ext cx="118496" cy="119189"/>
              <a:chOff x="6620258" y="1050444"/>
              <a:chExt cx="102870" cy="103481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4760975" y="1587088"/>
            <a:ext cx="3555900" cy="9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4760975" y="2569737"/>
            <a:ext cx="35559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4760975" y="3481525"/>
            <a:ext cx="30630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8307262" y="4797551"/>
            <a:ext cx="698786" cy="691900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01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8520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>
            <a:spLocks noGrp="1"/>
          </p:cNvSpPr>
          <p:nvPr>
            <p:ph type="pic" idx="2"/>
          </p:nvPr>
        </p:nvSpPr>
        <p:spPr>
          <a:xfrm>
            <a:off x="5262725" y="1401575"/>
            <a:ext cx="3054000" cy="3054600"/>
          </a:xfrm>
          <a:prstGeom prst="roundRect">
            <a:avLst>
              <a:gd name="adj" fmla="val 7563"/>
            </a:avLst>
          </a:prstGeom>
          <a:noFill/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12887" y="4608575"/>
            <a:ext cx="1218985" cy="1218949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70" r:id="rId4"/>
    <p:sldLayoutId id="2147483671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884455" y="948549"/>
            <a:ext cx="7575505" cy="2514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dk2"/>
                </a:highlight>
              </a:rPr>
              <a:t>AI-based Intellig</a:t>
            </a:r>
            <a:r>
              <a:rPr lang="en" dirty="0">
                <a:highlight>
                  <a:schemeClr val="dk2"/>
                </a:highlight>
              </a:rPr>
              <a:t>ent Parking Monitoring System</a:t>
            </a:r>
            <a:endParaRPr dirty="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946222" y="3521724"/>
            <a:ext cx="3910786" cy="55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AI-Driven Solution for Efficient and Secure Parking Monitoring</a:t>
            </a:r>
            <a:endParaRPr lang="en-GB" dirty="0"/>
          </a:p>
        </p:txBody>
      </p:sp>
      <p:sp>
        <p:nvSpPr>
          <p:cNvPr id="338" name="Google Shape;338;p29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51127" y="4822651"/>
            <a:ext cx="648043" cy="641680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89ACD2A1-2FD3-80A4-8A50-7ACA7447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F35799D0-E469-F111-348A-110A36252B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Wireframes (Admin Dashboard)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32C0E-F064-9E79-7311-0961EB1C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" y="1243647"/>
            <a:ext cx="5731510" cy="26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4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0E646119-0250-D2DA-EC1E-886A211C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F717E470-7786-5B74-C3AA-12F443A225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Wireframes (Registered Vehicle Logs)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C78B9-9E35-2DBD-782A-268865238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45235"/>
            <a:ext cx="5486400" cy="26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8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34A6FC15-1835-BFFB-77D8-E39EE770A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0B00CFA5-6ED0-665B-E380-2338A524B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" name="Google Shape;379;p32">
            <a:extLst>
              <a:ext uri="{FF2B5EF4-FFF2-40B4-BE49-F238E27FC236}">
                <a16:creationId xmlns:a16="http://schemas.microsoft.com/office/drawing/2014/main" id="{45AB5038-D48E-7845-DE4E-3825628C8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837" y="1325375"/>
            <a:ext cx="7703999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 algn="just"/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This project leverages AI to improve efficiency, security, and user convenience in parking monitoring.</a:t>
            </a:r>
          </a:p>
          <a:p>
            <a:pPr marL="412750" indent="-285750" algn="just"/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Benefits stakeholders with real-time vehicle monitoring.</a:t>
            </a:r>
          </a:p>
          <a:p>
            <a:pPr marL="412750" indent="-285750" algn="just"/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Improves overall parking management for both administrators and users.</a:t>
            </a:r>
          </a:p>
          <a:p>
            <a:pPr marL="412750" indent="-285750" algn="just"/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It can be further enhanced to track with real-time video streams.</a:t>
            </a:r>
          </a:p>
        </p:txBody>
      </p:sp>
    </p:spTree>
    <p:extLst>
      <p:ext uri="{BB962C8B-B14F-4D97-AF65-F5344CB8AC3E}">
        <p14:creationId xmlns:p14="http://schemas.microsoft.com/office/powerpoint/2010/main" val="221338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8"/>
          <p:cNvSpPr/>
          <p:nvPr/>
        </p:nvSpPr>
        <p:spPr>
          <a:xfrm flipH="1">
            <a:off x="1070001" y="481050"/>
            <a:ext cx="2905800" cy="41814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 txBox="1">
            <a:spLocks noGrp="1"/>
          </p:cNvSpPr>
          <p:nvPr>
            <p:ph type="title"/>
          </p:nvPr>
        </p:nvSpPr>
        <p:spPr>
          <a:xfrm>
            <a:off x="4760975" y="1587088"/>
            <a:ext cx="3555900" cy="9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843" name="Google Shape;843;p48"/>
          <p:cNvGrpSpPr/>
          <p:nvPr/>
        </p:nvGrpSpPr>
        <p:grpSpPr>
          <a:xfrm>
            <a:off x="828217" y="1318567"/>
            <a:ext cx="3389368" cy="2506365"/>
            <a:chOff x="4556675" y="1428450"/>
            <a:chExt cx="1319950" cy="976075"/>
          </a:xfrm>
        </p:grpSpPr>
        <p:sp>
          <p:nvSpPr>
            <p:cNvPr id="844" name="Google Shape;844;p48"/>
            <p:cNvSpPr/>
            <p:nvPr/>
          </p:nvSpPr>
          <p:spPr>
            <a:xfrm>
              <a:off x="4928100" y="1428450"/>
              <a:ext cx="377000" cy="372175"/>
            </a:xfrm>
            <a:custGeom>
              <a:avLst/>
              <a:gdLst/>
              <a:ahLst/>
              <a:cxnLst/>
              <a:rect l="l" t="t" r="r" b="b"/>
              <a:pathLst>
                <a:path w="15080" h="14887" extrusionOk="0">
                  <a:moveTo>
                    <a:pt x="7542" y="4099"/>
                  </a:moveTo>
                  <a:cubicBezTo>
                    <a:pt x="7782" y="4099"/>
                    <a:pt x="8026" y="4125"/>
                    <a:pt x="8269" y="4180"/>
                  </a:cubicBezTo>
                  <a:cubicBezTo>
                    <a:pt x="10067" y="4581"/>
                    <a:pt x="11198" y="6379"/>
                    <a:pt x="10797" y="8177"/>
                  </a:cubicBezTo>
                  <a:cubicBezTo>
                    <a:pt x="10449" y="9729"/>
                    <a:pt x="9069" y="10785"/>
                    <a:pt x="7541" y="10785"/>
                  </a:cubicBezTo>
                  <a:cubicBezTo>
                    <a:pt x="7300" y="10785"/>
                    <a:pt x="7055" y="10759"/>
                    <a:pt x="6810" y="10704"/>
                  </a:cubicBezTo>
                  <a:cubicBezTo>
                    <a:pt x="5012" y="10302"/>
                    <a:pt x="3870" y="8515"/>
                    <a:pt x="4272" y="6717"/>
                  </a:cubicBezTo>
                  <a:cubicBezTo>
                    <a:pt x="4620" y="5163"/>
                    <a:pt x="6010" y="4099"/>
                    <a:pt x="7542" y="4099"/>
                  </a:cubicBezTo>
                  <a:close/>
                  <a:moveTo>
                    <a:pt x="8362" y="1"/>
                  </a:moveTo>
                  <a:cubicBezTo>
                    <a:pt x="7901" y="1"/>
                    <a:pt x="7480" y="318"/>
                    <a:pt x="7370" y="785"/>
                  </a:cubicBezTo>
                  <a:lnTo>
                    <a:pt x="7043" y="2255"/>
                  </a:lnTo>
                  <a:cubicBezTo>
                    <a:pt x="6821" y="2276"/>
                    <a:pt x="6598" y="2308"/>
                    <a:pt x="6387" y="2361"/>
                  </a:cubicBezTo>
                  <a:lnTo>
                    <a:pt x="5615" y="1071"/>
                  </a:lnTo>
                  <a:cubicBezTo>
                    <a:pt x="5426" y="756"/>
                    <a:pt x="5093" y="580"/>
                    <a:pt x="4752" y="580"/>
                  </a:cubicBezTo>
                  <a:cubicBezTo>
                    <a:pt x="4578" y="580"/>
                    <a:pt x="4401" y="625"/>
                    <a:pt x="4240" y="722"/>
                  </a:cubicBezTo>
                  <a:lnTo>
                    <a:pt x="3183" y="1356"/>
                  </a:lnTo>
                  <a:cubicBezTo>
                    <a:pt x="2707" y="1631"/>
                    <a:pt x="2549" y="2255"/>
                    <a:pt x="2834" y="2731"/>
                  </a:cubicBezTo>
                  <a:lnTo>
                    <a:pt x="3606" y="4021"/>
                  </a:lnTo>
                  <a:cubicBezTo>
                    <a:pt x="3405" y="4254"/>
                    <a:pt x="3225" y="4507"/>
                    <a:pt x="3056" y="4782"/>
                  </a:cubicBezTo>
                  <a:lnTo>
                    <a:pt x="1586" y="4454"/>
                  </a:lnTo>
                  <a:cubicBezTo>
                    <a:pt x="1510" y="4436"/>
                    <a:pt x="1433" y="4428"/>
                    <a:pt x="1358" y="4428"/>
                  </a:cubicBezTo>
                  <a:cubicBezTo>
                    <a:pt x="902" y="4428"/>
                    <a:pt x="491" y="4743"/>
                    <a:pt x="391" y="5205"/>
                  </a:cubicBezTo>
                  <a:lnTo>
                    <a:pt x="116" y="6411"/>
                  </a:lnTo>
                  <a:cubicBezTo>
                    <a:pt x="0" y="6950"/>
                    <a:pt x="338" y="7489"/>
                    <a:pt x="878" y="7606"/>
                  </a:cubicBezTo>
                  <a:lnTo>
                    <a:pt x="2358" y="7944"/>
                  </a:lnTo>
                  <a:cubicBezTo>
                    <a:pt x="2379" y="8251"/>
                    <a:pt x="2443" y="8557"/>
                    <a:pt x="2527" y="8864"/>
                  </a:cubicBezTo>
                  <a:lnTo>
                    <a:pt x="1269" y="9699"/>
                  </a:lnTo>
                  <a:cubicBezTo>
                    <a:pt x="814" y="10006"/>
                    <a:pt x="687" y="10630"/>
                    <a:pt x="994" y="11095"/>
                  </a:cubicBezTo>
                  <a:lnTo>
                    <a:pt x="1681" y="12110"/>
                  </a:lnTo>
                  <a:cubicBezTo>
                    <a:pt x="1873" y="12402"/>
                    <a:pt x="2190" y="12560"/>
                    <a:pt x="2514" y="12560"/>
                  </a:cubicBezTo>
                  <a:cubicBezTo>
                    <a:pt x="2707" y="12560"/>
                    <a:pt x="2903" y="12504"/>
                    <a:pt x="3077" y="12385"/>
                  </a:cubicBezTo>
                  <a:lnTo>
                    <a:pt x="4325" y="11550"/>
                  </a:lnTo>
                  <a:cubicBezTo>
                    <a:pt x="4505" y="11687"/>
                    <a:pt x="4685" y="11814"/>
                    <a:pt x="4875" y="11920"/>
                  </a:cubicBezTo>
                  <a:lnTo>
                    <a:pt x="4547" y="13400"/>
                  </a:lnTo>
                  <a:cubicBezTo>
                    <a:pt x="4420" y="13940"/>
                    <a:pt x="4769" y="14468"/>
                    <a:pt x="5308" y="14595"/>
                  </a:cubicBezTo>
                  <a:lnTo>
                    <a:pt x="6503" y="14860"/>
                  </a:lnTo>
                  <a:cubicBezTo>
                    <a:pt x="6580" y="14878"/>
                    <a:pt x="6657" y="14886"/>
                    <a:pt x="6732" y="14886"/>
                  </a:cubicBezTo>
                  <a:cubicBezTo>
                    <a:pt x="7188" y="14886"/>
                    <a:pt x="7600" y="14571"/>
                    <a:pt x="7709" y="14109"/>
                  </a:cubicBezTo>
                  <a:lnTo>
                    <a:pt x="8037" y="12628"/>
                  </a:lnTo>
                  <a:cubicBezTo>
                    <a:pt x="8259" y="12607"/>
                    <a:pt x="8481" y="12576"/>
                    <a:pt x="8692" y="12523"/>
                  </a:cubicBezTo>
                  <a:lnTo>
                    <a:pt x="9464" y="13823"/>
                  </a:lnTo>
                  <a:cubicBezTo>
                    <a:pt x="9653" y="14138"/>
                    <a:pt x="9986" y="14314"/>
                    <a:pt x="10328" y="14314"/>
                  </a:cubicBezTo>
                  <a:cubicBezTo>
                    <a:pt x="10502" y="14314"/>
                    <a:pt x="10678" y="14269"/>
                    <a:pt x="10839" y="14172"/>
                  </a:cubicBezTo>
                  <a:lnTo>
                    <a:pt x="11896" y="13538"/>
                  </a:lnTo>
                  <a:cubicBezTo>
                    <a:pt x="12372" y="13252"/>
                    <a:pt x="12531" y="12639"/>
                    <a:pt x="12245" y="12163"/>
                  </a:cubicBezTo>
                  <a:lnTo>
                    <a:pt x="11473" y="10862"/>
                  </a:lnTo>
                  <a:cubicBezTo>
                    <a:pt x="11674" y="10630"/>
                    <a:pt x="11854" y="10376"/>
                    <a:pt x="12013" y="10112"/>
                  </a:cubicBezTo>
                  <a:lnTo>
                    <a:pt x="13493" y="10440"/>
                  </a:lnTo>
                  <a:cubicBezTo>
                    <a:pt x="13568" y="10457"/>
                    <a:pt x="13643" y="10466"/>
                    <a:pt x="13716" y="10466"/>
                  </a:cubicBezTo>
                  <a:cubicBezTo>
                    <a:pt x="14172" y="10466"/>
                    <a:pt x="14579" y="10142"/>
                    <a:pt x="14688" y="9678"/>
                  </a:cubicBezTo>
                  <a:lnTo>
                    <a:pt x="14952" y="8483"/>
                  </a:lnTo>
                  <a:cubicBezTo>
                    <a:pt x="15079" y="7944"/>
                    <a:pt x="14741" y="7405"/>
                    <a:pt x="14201" y="7278"/>
                  </a:cubicBezTo>
                  <a:lnTo>
                    <a:pt x="12721" y="6950"/>
                  </a:lnTo>
                  <a:cubicBezTo>
                    <a:pt x="12700" y="6633"/>
                    <a:pt x="12636" y="6326"/>
                    <a:pt x="12552" y="6030"/>
                  </a:cubicBezTo>
                  <a:lnTo>
                    <a:pt x="13810" y="5195"/>
                  </a:lnTo>
                  <a:cubicBezTo>
                    <a:pt x="14265" y="4877"/>
                    <a:pt x="14392" y="4254"/>
                    <a:pt x="14085" y="3799"/>
                  </a:cubicBezTo>
                  <a:lnTo>
                    <a:pt x="13398" y="2773"/>
                  </a:lnTo>
                  <a:cubicBezTo>
                    <a:pt x="13205" y="2487"/>
                    <a:pt x="12886" y="2331"/>
                    <a:pt x="12560" y="2331"/>
                  </a:cubicBezTo>
                  <a:cubicBezTo>
                    <a:pt x="12368" y="2331"/>
                    <a:pt x="12174" y="2385"/>
                    <a:pt x="12002" y="2498"/>
                  </a:cubicBezTo>
                  <a:lnTo>
                    <a:pt x="10754" y="3344"/>
                  </a:lnTo>
                  <a:cubicBezTo>
                    <a:pt x="10574" y="3207"/>
                    <a:pt x="10395" y="3080"/>
                    <a:pt x="10204" y="2963"/>
                  </a:cubicBezTo>
                  <a:lnTo>
                    <a:pt x="10532" y="1494"/>
                  </a:lnTo>
                  <a:cubicBezTo>
                    <a:pt x="10659" y="954"/>
                    <a:pt x="10310" y="415"/>
                    <a:pt x="9771" y="299"/>
                  </a:cubicBezTo>
                  <a:lnTo>
                    <a:pt x="8576" y="24"/>
                  </a:lnTo>
                  <a:cubicBezTo>
                    <a:pt x="8504" y="8"/>
                    <a:pt x="8433" y="1"/>
                    <a:pt x="8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5257475" y="1981500"/>
              <a:ext cx="293725" cy="291425"/>
            </a:xfrm>
            <a:custGeom>
              <a:avLst/>
              <a:gdLst/>
              <a:ahLst/>
              <a:cxnLst/>
              <a:rect l="l" t="t" r="r" b="b"/>
              <a:pathLst>
                <a:path w="11749" h="11657" extrusionOk="0">
                  <a:moveTo>
                    <a:pt x="5879" y="3221"/>
                  </a:moveTo>
                  <a:cubicBezTo>
                    <a:pt x="6370" y="3221"/>
                    <a:pt x="6866" y="3360"/>
                    <a:pt x="7308" y="3650"/>
                  </a:cubicBezTo>
                  <a:cubicBezTo>
                    <a:pt x="8502" y="4443"/>
                    <a:pt x="8841" y="6061"/>
                    <a:pt x="8058" y="7256"/>
                  </a:cubicBezTo>
                  <a:cubicBezTo>
                    <a:pt x="7556" y="8020"/>
                    <a:pt x="6722" y="8436"/>
                    <a:pt x="5871" y="8436"/>
                  </a:cubicBezTo>
                  <a:cubicBezTo>
                    <a:pt x="5380" y="8436"/>
                    <a:pt x="4883" y="8297"/>
                    <a:pt x="4442" y="8007"/>
                  </a:cubicBezTo>
                  <a:cubicBezTo>
                    <a:pt x="3247" y="7214"/>
                    <a:pt x="2909" y="5596"/>
                    <a:pt x="3702" y="4401"/>
                  </a:cubicBezTo>
                  <a:cubicBezTo>
                    <a:pt x="4198" y="3637"/>
                    <a:pt x="5029" y="3221"/>
                    <a:pt x="5879" y="3221"/>
                  </a:cubicBezTo>
                  <a:close/>
                  <a:moveTo>
                    <a:pt x="5446" y="1"/>
                  </a:moveTo>
                  <a:cubicBezTo>
                    <a:pt x="5401" y="1"/>
                    <a:pt x="5355" y="5"/>
                    <a:pt x="5309" y="13"/>
                  </a:cubicBezTo>
                  <a:lnTo>
                    <a:pt x="4368" y="182"/>
                  </a:lnTo>
                  <a:cubicBezTo>
                    <a:pt x="3945" y="266"/>
                    <a:pt x="3659" y="668"/>
                    <a:pt x="3733" y="1091"/>
                  </a:cubicBezTo>
                  <a:lnTo>
                    <a:pt x="3945" y="2254"/>
                  </a:lnTo>
                  <a:cubicBezTo>
                    <a:pt x="3733" y="2371"/>
                    <a:pt x="3533" y="2498"/>
                    <a:pt x="3342" y="2656"/>
                  </a:cubicBezTo>
                  <a:lnTo>
                    <a:pt x="2359" y="2011"/>
                  </a:lnTo>
                  <a:cubicBezTo>
                    <a:pt x="2223" y="1922"/>
                    <a:pt x="2073" y="1880"/>
                    <a:pt x="1926" y="1880"/>
                  </a:cubicBezTo>
                  <a:cubicBezTo>
                    <a:pt x="1671" y="1880"/>
                    <a:pt x="1424" y="2006"/>
                    <a:pt x="1270" y="2233"/>
                  </a:cubicBezTo>
                  <a:lnTo>
                    <a:pt x="741" y="3037"/>
                  </a:lnTo>
                  <a:cubicBezTo>
                    <a:pt x="508" y="3396"/>
                    <a:pt x="603" y="3883"/>
                    <a:pt x="974" y="4115"/>
                  </a:cubicBezTo>
                  <a:lnTo>
                    <a:pt x="1957" y="4761"/>
                  </a:lnTo>
                  <a:cubicBezTo>
                    <a:pt x="1894" y="5004"/>
                    <a:pt x="1841" y="5236"/>
                    <a:pt x="1830" y="5480"/>
                  </a:cubicBezTo>
                  <a:lnTo>
                    <a:pt x="677" y="5755"/>
                  </a:lnTo>
                  <a:cubicBezTo>
                    <a:pt x="255" y="5850"/>
                    <a:pt x="1" y="6273"/>
                    <a:pt x="96" y="6696"/>
                  </a:cubicBezTo>
                  <a:lnTo>
                    <a:pt x="318" y="7626"/>
                  </a:lnTo>
                  <a:cubicBezTo>
                    <a:pt x="400" y="7989"/>
                    <a:pt x="723" y="8228"/>
                    <a:pt x="1080" y="8228"/>
                  </a:cubicBezTo>
                  <a:cubicBezTo>
                    <a:pt x="1139" y="8228"/>
                    <a:pt x="1199" y="8221"/>
                    <a:pt x="1259" y="8208"/>
                  </a:cubicBezTo>
                  <a:lnTo>
                    <a:pt x="2401" y="7943"/>
                  </a:lnTo>
                  <a:cubicBezTo>
                    <a:pt x="2496" y="8081"/>
                    <a:pt x="2591" y="8229"/>
                    <a:pt x="2697" y="8366"/>
                  </a:cubicBezTo>
                  <a:lnTo>
                    <a:pt x="2052" y="9350"/>
                  </a:lnTo>
                  <a:cubicBezTo>
                    <a:pt x="1820" y="9709"/>
                    <a:pt x="1915" y="10196"/>
                    <a:pt x="2274" y="10428"/>
                  </a:cubicBezTo>
                  <a:lnTo>
                    <a:pt x="3078" y="10957"/>
                  </a:lnTo>
                  <a:cubicBezTo>
                    <a:pt x="3210" y="11043"/>
                    <a:pt x="3360" y="11084"/>
                    <a:pt x="3508" y="11084"/>
                  </a:cubicBezTo>
                  <a:cubicBezTo>
                    <a:pt x="3762" y="11084"/>
                    <a:pt x="4013" y="10962"/>
                    <a:pt x="4167" y="10735"/>
                  </a:cubicBezTo>
                  <a:lnTo>
                    <a:pt x="4812" y="9752"/>
                  </a:lnTo>
                  <a:cubicBezTo>
                    <a:pt x="4981" y="9794"/>
                    <a:pt x="5150" y="9826"/>
                    <a:pt x="5320" y="9847"/>
                  </a:cubicBezTo>
                  <a:lnTo>
                    <a:pt x="5521" y="11010"/>
                  </a:lnTo>
                  <a:cubicBezTo>
                    <a:pt x="5596" y="11388"/>
                    <a:pt x="5925" y="11656"/>
                    <a:pt x="6303" y="11656"/>
                  </a:cubicBezTo>
                  <a:cubicBezTo>
                    <a:pt x="6349" y="11656"/>
                    <a:pt x="6394" y="11652"/>
                    <a:pt x="6440" y="11644"/>
                  </a:cubicBezTo>
                  <a:lnTo>
                    <a:pt x="7382" y="11465"/>
                  </a:lnTo>
                  <a:cubicBezTo>
                    <a:pt x="7805" y="11391"/>
                    <a:pt x="8090" y="10989"/>
                    <a:pt x="8016" y="10555"/>
                  </a:cubicBezTo>
                  <a:lnTo>
                    <a:pt x="7805" y="9403"/>
                  </a:lnTo>
                  <a:cubicBezTo>
                    <a:pt x="8016" y="9286"/>
                    <a:pt x="8217" y="9159"/>
                    <a:pt x="8407" y="9001"/>
                  </a:cubicBezTo>
                  <a:lnTo>
                    <a:pt x="9391" y="9646"/>
                  </a:lnTo>
                  <a:cubicBezTo>
                    <a:pt x="9523" y="9731"/>
                    <a:pt x="9672" y="9773"/>
                    <a:pt x="9821" y="9773"/>
                  </a:cubicBezTo>
                  <a:cubicBezTo>
                    <a:pt x="10075" y="9773"/>
                    <a:pt x="10326" y="9651"/>
                    <a:pt x="10480" y="9424"/>
                  </a:cubicBezTo>
                  <a:lnTo>
                    <a:pt x="11009" y="8620"/>
                  </a:lnTo>
                  <a:cubicBezTo>
                    <a:pt x="11241" y="8261"/>
                    <a:pt x="11135" y="7774"/>
                    <a:pt x="10776" y="7542"/>
                  </a:cubicBezTo>
                  <a:lnTo>
                    <a:pt x="9793" y="6897"/>
                  </a:lnTo>
                  <a:cubicBezTo>
                    <a:pt x="9856" y="6653"/>
                    <a:pt x="9898" y="6410"/>
                    <a:pt x="9919" y="6177"/>
                  </a:cubicBezTo>
                  <a:lnTo>
                    <a:pt x="11072" y="5903"/>
                  </a:lnTo>
                  <a:cubicBezTo>
                    <a:pt x="11484" y="5807"/>
                    <a:pt x="11749" y="5384"/>
                    <a:pt x="11654" y="4961"/>
                  </a:cubicBezTo>
                  <a:lnTo>
                    <a:pt x="11432" y="4031"/>
                  </a:lnTo>
                  <a:cubicBezTo>
                    <a:pt x="11350" y="3668"/>
                    <a:pt x="11027" y="3429"/>
                    <a:pt x="10669" y="3429"/>
                  </a:cubicBezTo>
                  <a:cubicBezTo>
                    <a:pt x="10610" y="3429"/>
                    <a:pt x="10550" y="3436"/>
                    <a:pt x="10490" y="3449"/>
                  </a:cubicBezTo>
                  <a:lnTo>
                    <a:pt x="9348" y="3714"/>
                  </a:lnTo>
                  <a:cubicBezTo>
                    <a:pt x="9253" y="3566"/>
                    <a:pt x="9158" y="3428"/>
                    <a:pt x="9052" y="3291"/>
                  </a:cubicBezTo>
                  <a:lnTo>
                    <a:pt x="9697" y="2307"/>
                  </a:lnTo>
                  <a:cubicBezTo>
                    <a:pt x="9930" y="1948"/>
                    <a:pt x="9824" y="1461"/>
                    <a:pt x="9465" y="1229"/>
                  </a:cubicBezTo>
                  <a:lnTo>
                    <a:pt x="8672" y="700"/>
                  </a:lnTo>
                  <a:cubicBezTo>
                    <a:pt x="8535" y="614"/>
                    <a:pt x="8385" y="573"/>
                    <a:pt x="8237" y="573"/>
                  </a:cubicBezTo>
                  <a:cubicBezTo>
                    <a:pt x="7983" y="573"/>
                    <a:pt x="7736" y="695"/>
                    <a:pt x="7583" y="922"/>
                  </a:cubicBezTo>
                  <a:lnTo>
                    <a:pt x="6937" y="1905"/>
                  </a:lnTo>
                  <a:cubicBezTo>
                    <a:pt x="6768" y="1863"/>
                    <a:pt x="6599" y="1831"/>
                    <a:pt x="6430" y="1800"/>
                  </a:cubicBezTo>
                  <a:lnTo>
                    <a:pt x="6218" y="647"/>
                  </a:lnTo>
                  <a:cubicBezTo>
                    <a:pt x="6152" y="269"/>
                    <a:pt x="5824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4660025" y="1623875"/>
              <a:ext cx="1180125" cy="553850"/>
            </a:xfrm>
            <a:custGeom>
              <a:avLst/>
              <a:gdLst/>
              <a:ahLst/>
              <a:cxnLst/>
              <a:rect l="l" t="t" r="r" b="b"/>
              <a:pathLst>
                <a:path w="47205" h="22154" extrusionOk="0">
                  <a:moveTo>
                    <a:pt x="11083" y="4399"/>
                  </a:moveTo>
                  <a:cubicBezTo>
                    <a:pt x="12574" y="4399"/>
                    <a:pt x="14001" y="4896"/>
                    <a:pt x="15164" y="5795"/>
                  </a:cubicBezTo>
                  <a:lnTo>
                    <a:pt x="18358" y="8967"/>
                  </a:lnTo>
                  <a:lnTo>
                    <a:pt x="20430" y="11040"/>
                  </a:lnTo>
                  <a:lnTo>
                    <a:pt x="16761" y="14688"/>
                  </a:lnTo>
                  <a:lnTo>
                    <a:pt x="15111" y="16327"/>
                  </a:lnTo>
                  <a:lnTo>
                    <a:pt x="15101" y="16337"/>
                  </a:lnTo>
                  <a:cubicBezTo>
                    <a:pt x="13790" y="17321"/>
                    <a:pt x="12552" y="17754"/>
                    <a:pt x="11083" y="17754"/>
                  </a:cubicBezTo>
                  <a:cubicBezTo>
                    <a:pt x="9222" y="17754"/>
                    <a:pt x="7530" y="16993"/>
                    <a:pt x="6314" y="15756"/>
                  </a:cubicBezTo>
                  <a:cubicBezTo>
                    <a:pt x="6261" y="15692"/>
                    <a:pt x="6197" y="15629"/>
                    <a:pt x="6144" y="15565"/>
                  </a:cubicBezTo>
                  <a:cubicBezTo>
                    <a:pt x="5098" y="14423"/>
                    <a:pt x="4442" y="12911"/>
                    <a:pt x="4400" y="11251"/>
                  </a:cubicBezTo>
                  <a:cubicBezTo>
                    <a:pt x="4400" y="11198"/>
                    <a:pt x="4400" y="11135"/>
                    <a:pt x="4400" y="11082"/>
                  </a:cubicBezTo>
                  <a:cubicBezTo>
                    <a:pt x="4400" y="10966"/>
                    <a:pt x="4410" y="10849"/>
                    <a:pt x="4410" y="10733"/>
                  </a:cubicBezTo>
                  <a:cubicBezTo>
                    <a:pt x="4484" y="9242"/>
                    <a:pt x="5055" y="7878"/>
                    <a:pt x="5954" y="6799"/>
                  </a:cubicBezTo>
                  <a:cubicBezTo>
                    <a:pt x="6081" y="6651"/>
                    <a:pt x="6208" y="6514"/>
                    <a:pt x="6335" y="6376"/>
                  </a:cubicBezTo>
                  <a:cubicBezTo>
                    <a:pt x="7551" y="5160"/>
                    <a:pt x="9222" y="4399"/>
                    <a:pt x="11083" y="4399"/>
                  </a:cubicBezTo>
                  <a:close/>
                  <a:moveTo>
                    <a:pt x="36133" y="4399"/>
                  </a:moveTo>
                  <a:cubicBezTo>
                    <a:pt x="38058" y="4399"/>
                    <a:pt x="39676" y="5160"/>
                    <a:pt x="40881" y="6387"/>
                  </a:cubicBezTo>
                  <a:cubicBezTo>
                    <a:pt x="42076" y="7592"/>
                    <a:pt x="42806" y="9253"/>
                    <a:pt x="42806" y="11082"/>
                  </a:cubicBezTo>
                  <a:cubicBezTo>
                    <a:pt x="42806" y="12901"/>
                    <a:pt x="42065" y="14571"/>
                    <a:pt x="40871" y="15787"/>
                  </a:cubicBezTo>
                  <a:lnTo>
                    <a:pt x="40860" y="15787"/>
                  </a:lnTo>
                  <a:cubicBezTo>
                    <a:pt x="39654" y="17004"/>
                    <a:pt x="37984" y="17754"/>
                    <a:pt x="36133" y="17754"/>
                  </a:cubicBezTo>
                  <a:cubicBezTo>
                    <a:pt x="34611" y="17754"/>
                    <a:pt x="33141" y="17236"/>
                    <a:pt x="31967" y="16295"/>
                  </a:cubicBezTo>
                  <a:lnTo>
                    <a:pt x="30349" y="14688"/>
                  </a:lnTo>
                  <a:lnTo>
                    <a:pt x="26669" y="11040"/>
                  </a:lnTo>
                  <a:lnTo>
                    <a:pt x="28784" y="8935"/>
                  </a:lnTo>
                  <a:lnTo>
                    <a:pt x="30666" y="7064"/>
                  </a:lnTo>
                  <a:cubicBezTo>
                    <a:pt x="30825" y="6958"/>
                    <a:pt x="30973" y="6831"/>
                    <a:pt x="31100" y="6683"/>
                  </a:cubicBezTo>
                  <a:cubicBezTo>
                    <a:pt x="32369" y="5234"/>
                    <a:pt x="34209" y="4399"/>
                    <a:pt x="36133" y="4399"/>
                  </a:cubicBezTo>
                  <a:close/>
                  <a:moveTo>
                    <a:pt x="11083" y="0"/>
                  </a:moveTo>
                  <a:cubicBezTo>
                    <a:pt x="7509" y="0"/>
                    <a:pt x="4315" y="1703"/>
                    <a:pt x="2295" y="4336"/>
                  </a:cubicBezTo>
                  <a:cubicBezTo>
                    <a:pt x="857" y="6207"/>
                    <a:pt x="1" y="8544"/>
                    <a:pt x="1" y="11082"/>
                  </a:cubicBezTo>
                  <a:cubicBezTo>
                    <a:pt x="1" y="14000"/>
                    <a:pt x="1143" y="16665"/>
                    <a:pt x="2993" y="18643"/>
                  </a:cubicBezTo>
                  <a:cubicBezTo>
                    <a:pt x="5024" y="20800"/>
                    <a:pt x="7900" y="22153"/>
                    <a:pt x="11083" y="22153"/>
                  </a:cubicBezTo>
                  <a:cubicBezTo>
                    <a:pt x="13430" y="22153"/>
                    <a:pt x="15556" y="21445"/>
                    <a:pt x="17565" y="19975"/>
                  </a:cubicBezTo>
                  <a:cubicBezTo>
                    <a:pt x="17734" y="19880"/>
                    <a:pt x="17893" y="19763"/>
                    <a:pt x="18030" y="19626"/>
                  </a:cubicBezTo>
                  <a:lnTo>
                    <a:pt x="19859" y="17818"/>
                  </a:lnTo>
                  <a:lnTo>
                    <a:pt x="23550" y="14138"/>
                  </a:lnTo>
                  <a:lnTo>
                    <a:pt x="27272" y="17839"/>
                  </a:lnTo>
                  <a:lnTo>
                    <a:pt x="28636" y="19192"/>
                  </a:lnTo>
                  <a:cubicBezTo>
                    <a:pt x="28721" y="19298"/>
                    <a:pt x="28816" y="19393"/>
                    <a:pt x="28922" y="19488"/>
                  </a:cubicBezTo>
                  <a:cubicBezTo>
                    <a:pt x="28964" y="19520"/>
                    <a:pt x="29006" y="19563"/>
                    <a:pt x="29059" y="19594"/>
                  </a:cubicBezTo>
                  <a:cubicBezTo>
                    <a:pt x="29080" y="19626"/>
                    <a:pt x="29112" y="19647"/>
                    <a:pt x="29144" y="19668"/>
                  </a:cubicBezTo>
                  <a:cubicBezTo>
                    <a:pt x="31110" y="21276"/>
                    <a:pt x="33585" y="22153"/>
                    <a:pt x="36133" y="22153"/>
                  </a:cubicBezTo>
                  <a:cubicBezTo>
                    <a:pt x="39316" y="22153"/>
                    <a:pt x="42192" y="20800"/>
                    <a:pt x="44212" y="18643"/>
                  </a:cubicBezTo>
                  <a:cubicBezTo>
                    <a:pt x="46073" y="16665"/>
                    <a:pt x="47205" y="14000"/>
                    <a:pt x="47205" y="11082"/>
                  </a:cubicBezTo>
                  <a:cubicBezTo>
                    <a:pt x="47205" y="8534"/>
                    <a:pt x="46348" y="6186"/>
                    <a:pt x="44899" y="4314"/>
                  </a:cubicBezTo>
                  <a:cubicBezTo>
                    <a:pt x="42869" y="1692"/>
                    <a:pt x="39697" y="0"/>
                    <a:pt x="36133" y="0"/>
                  </a:cubicBezTo>
                  <a:cubicBezTo>
                    <a:pt x="34949" y="0"/>
                    <a:pt x="33786" y="190"/>
                    <a:pt x="32686" y="550"/>
                  </a:cubicBezTo>
                  <a:cubicBezTo>
                    <a:pt x="32443" y="582"/>
                    <a:pt x="31629" y="857"/>
                    <a:pt x="30825" y="1290"/>
                  </a:cubicBezTo>
                  <a:cubicBezTo>
                    <a:pt x="30053" y="1692"/>
                    <a:pt x="29281" y="2231"/>
                    <a:pt x="28932" y="2580"/>
                  </a:cubicBezTo>
                  <a:lnTo>
                    <a:pt x="25495" y="5996"/>
                  </a:lnTo>
                  <a:lnTo>
                    <a:pt x="23550" y="7931"/>
                  </a:lnTo>
                  <a:lnTo>
                    <a:pt x="21604" y="5996"/>
                  </a:lnTo>
                  <a:lnTo>
                    <a:pt x="19553" y="3955"/>
                  </a:lnTo>
                  <a:cubicBezTo>
                    <a:pt x="19521" y="3902"/>
                    <a:pt x="19479" y="3849"/>
                    <a:pt x="19426" y="3796"/>
                  </a:cubicBezTo>
                  <a:cubicBezTo>
                    <a:pt x="18992" y="3299"/>
                    <a:pt x="18527" y="2855"/>
                    <a:pt x="18019" y="2443"/>
                  </a:cubicBezTo>
                  <a:cubicBezTo>
                    <a:pt x="18009" y="2432"/>
                    <a:pt x="17988" y="2422"/>
                    <a:pt x="17977" y="2411"/>
                  </a:cubicBezTo>
                  <a:cubicBezTo>
                    <a:pt x="16031" y="867"/>
                    <a:pt x="13610" y="0"/>
                    <a:pt x="11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4660025" y="1695800"/>
              <a:ext cx="185350" cy="421475"/>
            </a:xfrm>
            <a:custGeom>
              <a:avLst/>
              <a:gdLst/>
              <a:ahLst/>
              <a:cxnLst/>
              <a:rect l="l" t="t" r="r" b="b"/>
              <a:pathLst>
                <a:path w="7414" h="16859" extrusionOk="0">
                  <a:moveTo>
                    <a:pt x="5409" y="1"/>
                  </a:moveTo>
                  <a:cubicBezTo>
                    <a:pt x="5063" y="1"/>
                    <a:pt x="4721" y="149"/>
                    <a:pt x="4484" y="433"/>
                  </a:cubicBezTo>
                  <a:cubicBezTo>
                    <a:pt x="4283" y="665"/>
                    <a:pt x="4199" y="962"/>
                    <a:pt x="4209" y="1258"/>
                  </a:cubicBezTo>
                  <a:cubicBezTo>
                    <a:pt x="4199" y="1300"/>
                    <a:pt x="4199" y="1363"/>
                    <a:pt x="4199" y="1374"/>
                  </a:cubicBezTo>
                  <a:cubicBezTo>
                    <a:pt x="4178" y="1448"/>
                    <a:pt x="4167" y="1522"/>
                    <a:pt x="4135" y="1585"/>
                  </a:cubicBezTo>
                  <a:cubicBezTo>
                    <a:pt x="4082" y="1723"/>
                    <a:pt x="3998" y="1850"/>
                    <a:pt x="3903" y="1956"/>
                  </a:cubicBezTo>
                  <a:cubicBezTo>
                    <a:pt x="3723" y="2135"/>
                    <a:pt x="3575" y="2146"/>
                    <a:pt x="3332" y="2167"/>
                  </a:cubicBezTo>
                  <a:lnTo>
                    <a:pt x="2295" y="1459"/>
                  </a:lnTo>
                  <a:cubicBezTo>
                    <a:pt x="857" y="3330"/>
                    <a:pt x="1" y="5667"/>
                    <a:pt x="1" y="8205"/>
                  </a:cubicBezTo>
                  <a:cubicBezTo>
                    <a:pt x="1" y="11123"/>
                    <a:pt x="1143" y="13788"/>
                    <a:pt x="2993" y="15766"/>
                  </a:cubicBezTo>
                  <a:lnTo>
                    <a:pt x="3924" y="14867"/>
                  </a:lnTo>
                  <a:cubicBezTo>
                    <a:pt x="3952" y="14867"/>
                    <a:pt x="3979" y="14867"/>
                    <a:pt x="4005" y="14867"/>
                  </a:cubicBezTo>
                  <a:cubicBezTo>
                    <a:pt x="4213" y="14867"/>
                    <a:pt x="4357" y="14875"/>
                    <a:pt x="4527" y="15025"/>
                  </a:cubicBezTo>
                  <a:cubicBezTo>
                    <a:pt x="4643" y="15131"/>
                    <a:pt x="4727" y="15247"/>
                    <a:pt x="4791" y="15374"/>
                  </a:cubicBezTo>
                  <a:cubicBezTo>
                    <a:pt x="4823" y="15438"/>
                    <a:pt x="4854" y="15512"/>
                    <a:pt x="4865" y="15575"/>
                  </a:cubicBezTo>
                  <a:cubicBezTo>
                    <a:pt x="4876" y="15596"/>
                    <a:pt x="4876" y="15660"/>
                    <a:pt x="4886" y="15702"/>
                  </a:cubicBezTo>
                  <a:cubicBezTo>
                    <a:pt x="4897" y="15988"/>
                    <a:pt x="5013" y="16273"/>
                    <a:pt x="5235" y="16495"/>
                  </a:cubicBezTo>
                  <a:cubicBezTo>
                    <a:pt x="5472" y="16737"/>
                    <a:pt x="5785" y="16859"/>
                    <a:pt x="6098" y="16859"/>
                  </a:cubicBezTo>
                  <a:cubicBezTo>
                    <a:pt x="6401" y="16859"/>
                    <a:pt x="6704" y="16745"/>
                    <a:pt x="6938" y="16516"/>
                  </a:cubicBezTo>
                  <a:cubicBezTo>
                    <a:pt x="7413" y="16051"/>
                    <a:pt x="7413" y="15290"/>
                    <a:pt x="6948" y="14814"/>
                  </a:cubicBezTo>
                  <a:lnTo>
                    <a:pt x="6959" y="14814"/>
                  </a:lnTo>
                  <a:cubicBezTo>
                    <a:pt x="6726" y="14581"/>
                    <a:pt x="6430" y="14465"/>
                    <a:pt x="6134" y="14454"/>
                  </a:cubicBezTo>
                  <a:cubicBezTo>
                    <a:pt x="6092" y="14444"/>
                    <a:pt x="6049" y="14444"/>
                    <a:pt x="6039" y="14433"/>
                  </a:cubicBezTo>
                  <a:cubicBezTo>
                    <a:pt x="5965" y="14423"/>
                    <a:pt x="5901" y="14391"/>
                    <a:pt x="5838" y="14359"/>
                  </a:cubicBezTo>
                  <a:cubicBezTo>
                    <a:pt x="5711" y="14285"/>
                    <a:pt x="5584" y="14201"/>
                    <a:pt x="5499" y="14084"/>
                  </a:cubicBezTo>
                  <a:cubicBezTo>
                    <a:pt x="5330" y="13883"/>
                    <a:pt x="5341" y="13735"/>
                    <a:pt x="5341" y="13471"/>
                  </a:cubicBezTo>
                  <a:lnTo>
                    <a:pt x="6144" y="12688"/>
                  </a:lnTo>
                  <a:cubicBezTo>
                    <a:pt x="5098" y="11546"/>
                    <a:pt x="4442" y="10034"/>
                    <a:pt x="4400" y="8374"/>
                  </a:cubicBezTo>
                  <a:cubicBezTo>
                    <a:pt x="4400" y="8321"/>
                    <a:pt x="4400" y="8258"/>
                    <a:pt x="4400" y="8205"/>
                  </a:cubicBezTo>
                  <a:cubicBezTo>
                    <a:pt x="4400" y="8089"/>
                    <a:pt x="4400" y="7972"/>
                    <a:pt x="4410" y="7856"/>
                  </a:cubicBezTo>
                  <a:cubicBezTo>
                    <a:pt x="4484" y="6365"/>
                    <a:pt x="5055" y="5001"/>
                    <a:pt x="5954" y="3922"/>
                  </a:cubicBezTo>
                  <a:lnTo>
                    <a:pt x="4812" y="3161"/>
                  </a:lnTo>
                  <a:cubicBezTo>
                    <a:pt x="4823" y="3045"/>
                    <a:pt x="4844" y="2939"/>
                    <a:pt x="4939" y="2812"/>
                  </a:cubicBezTo>
                  <a:cubicBezTo>
                    <a:pt x="5024" y="2696"/>
                    <a:pt x="5129" y="2601"/>
                    <a:pt x="5256" y="2516"/>
                  </a:cubicBezTo>
                  <a:cubicBezTo>
                    <a:pt x="5320" y="2484"/>
                    <a:pt x="5383" y="2453"/>
                    <a:pt x="5447" y="2421"/>
                  </a:cubicBezTo>
                  <a:cubicBezTo>
                    <a:pt x="5457" y="2421"/>
                    <a:pt x="5499" y="2410"/>
                    <a:pt x="5542" y="2400"/>
                  </a:cubicBezTo>
                  <a:cubicBezTo>
                    <a:pt x="5838" y="2368"/>
                    <a:pt x="6123" y="2220"/>
                    <a:pt x="6335" y="1977"/>
                  </a:cubicBezTo>
                  <a:cubicBezTo>
                    <a:pt x="6758" y="1469"/>
                    <a:pt x="6694" y="708"/>
                    <a:pt x="6187" y="285"/>
                  </a:cubicBezTo>
                  <a:cubicBezTo>
                    <a:pt x="5958" y="93"/>
                    <a:pt x="5682" y="1"/>
                    <a:pt x="5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5654800" y="1695800"/>
              <a:ext cx="185350" cy="421525"/>
            </a:xfrm>
            <a:custGeom>
              <a:avLst/>
              <a:gdLst/>
              <a:ahLst/>
              <a:cxnLst/>
              <a:rect l="l" t="t" r="r" b="b"/>
              <a:pathLst>
                <a:path w="7414" h="16861" extrusionOk="0">
                  <a:moveTo>
                    <a:pt x="2007" y="1"/>
                  </a:moveTo>
                  <a:cubicBezTo>
                    <a:pt x="1736" y="1"/>
                    <a:pt x="1462" y="93"/>
                    <a:pt x="1238" y="285"/>
                  </a:cubicBezTo>
                  <a:cubicBezTo>
                    <a:pt x="731" y="708"/>
                    <a:pt x="657" y="1469"/>
                    <a:pt x="1090" y="1977"/>
                  </a:cubicBezTo>
                  <a:cubicBezTo>
                    <a:pt x="1291" y="2220"/>
                    <a:pt x="1577" y="2368"/>
                    <a:pt x="1873" y="2400"/>
                  </a:cubicBezTo>
                  <a:cubicBezTo>
                    <a:pt x="1915" y="2410"/>
                    <a:pt x="1957" y="2421"/>
                    <a:pt x="1968" y="2421"/>
                  </a:cubicBezTo>
                  <a:cubicBezTo>
                    <a:pt x="2042" y="2453"/>
                    <a:pt x="2105" y="2484"/>
                    <a:pt x="2169" y="2527"/>
                  </a:cubicBezTo>
                  <a:cubicBezTo>
                    <a:pt x="2285" y="2601"/>
                    <a:pt x="2401" y="2696"/>
                    <a:pt x="2486" y="2823"/>
                  </a:cubicBezTo>
                  <a:cubicBezTo>
                    <a:pt x="2570" y="2939"/>
                    <a:pt x="2602" y="3045"/>
                    <a:pt x="2602" y="3161"/>
                  </a:cubicBezTo>
                  <a:lnTo>
                    <a:pt x="1460" y="3933"/>
                  </a:lnTo>
                  <a:cubicBezTo>
                    <a:pt x="2370" y="5011"/>
                    <a:pt x="2930" y="6365"/>
                    <a:pt x="3004" y="7867"/>
                  </a:cubicBezTo>
                  <a:cubicBezTo>
                    <a:pt x="3015" y="7972"/>
                    <a:pt x="3015" y="8089"/>
                    <a:pt x="3015" y="8205"/>
                  </a:cubicBezTo>
                  <a:cubicBezTo>
                    <a:pt x="3015" y="8258"/>
                    <a:pt x="3015" y="8321"/>
                    <a:pt x="3015" y="8374"/>
                  </a:cubicBezTo>
                  <a:cubicBezTo>
                    <a:pt x="2972" y="10034"/>
                    <a:pt x="2327" y="11546"/>
                    <a:pt x="1280" y="12688"/>
                  </a:cubicBezTo>
                  <a:lnTo>
                    <a:pt x="2084" y="13471"/>
                  </a:lnTo>
                  <a:cubicBezTo>
                    <a:pt x="2084" y="13735"/>
                    <a:pt x="2095" y="13883"/>
                    <a:pt x="1925" y="14084"/>
                  </a:cubicBezTo>
                  <a:cubicBezTo>
                    <a:pt x="1830" y="14201"/>
                    <a:pt x="1714" y="14296"/>
                    <a:pt x="1587" y="14359"/>
                  </a:cubicBezTo>
                  <a:cubicBezTo>
                    <a:pt x="1524" y="14391"/>
                    <a:pt x="1450" y="14423"/>
                    <a:pt x="1386" y="14433"/>
                  </a:cubicBezTo>
                  <a:cubicBezTo>
                    <a:pt x="1365" y="14444"/>
                    <a:pt x="1323" y="14444"/>
                    <a:pt x="1280" y="14454"/>
                  </a:cubicBezTo>
                  <a:cubicBezTo>
                    <a:pt x="984" y="14465"/>
                    <a:pt x="688" y="14581"/>
                    <a:pt x="466" y="14814"/>
                  </a:cubicBezTo>
                  <a:cubicBezTo>
                    <a:pt x="1" y="15290"/>
                    <a:pt x="12" y="16051"/>
                    <a:pt x="477" y="16516"/>
                  </a:cubicBezTo>
                  <a:cubicBezTo>
                    <a:pt x="712" y="16746"/>
                    <a:pt x="1017" y="16860"/>
                    <a:pt x="1323" y="16860"/>
                  </a:cubicBezTo>
                  <a:cubicBezTo>
                    <a:pt x="1636" y="16860"/>
                    <a:pt x="1949" y="16741"/>
                    <a:pt x="2190" y="16506"/>
                  </a:cubicBezTo>
                  <a:cubicBezTo>
                    <a:pt x="2401" y="16273"/>
                    <a:pt x="2518" y="15988"/>
                    <a:pt x="2528" y="15702"/>
                  </a:cubicBezTo>
                  <a:cubicBezTo>
                    <a:pt x="2539" y="15660"/>
                    <a:pt x="2539" y="15596"/>
                    <a:pt x="2549" y="15575"/>
                  </a:cubicBezTo>
                  <a:cubicBezTo>
                    <a:pt x="2570" y="15512"/>
                    <a:pt x="2592" y="15438"/>
                    <a:pt x="2623" y="15374"/>
                  </a:cubicBezTo>
                  <a:cubicBezTo>
                    <a:pt x="2687" y="15247"/>
                    <a:pt x="2782" y="15131"/>
                    <a:pt x="2888" y="15036"/>
                  </a:cubicBezTo>
                  <a:cubicBezTo>
                    <a:pt x="3058" y="14875"/>
                    <a:pt x="3203" y="14867"/>
                    <a:pt x="3421" y="14867"/>
                  </a:cubicBezTo>
                  <a:cubicBezTo>
                    <a:pt x="3447" y="14867"/>
                    <a:pt x="3473" y="14867"/>
                    <a:pt x="3501" y="14867"/>
                  </a:cubicBezTo>
                  <a:lnTo>
                    <a:pt x="4421" y="15766"/>
                  </a:lnTo>
                  <a:cubicBezTo>
                    <a:pt x="6272" y="13788"/>
                    <a:pt x="7414" y="11123"/>
                    <a:pt x="7414" y="8205"/>
                  </a:cubicBezTo>
                  <a:cubicBezTo>
                    <a:pt x="7414" y="5667"/>
                    <a:pt x="6557" y="3330"/>
                    <a:pt x="5129" y="1459"/>
                  </a:cubicBezTo>
                  <a:lnTo>
                    <a:pt x="4083" y="2167"/>
                  </a:lnTo>
                  <a:cubicBezTo>
                    <a:pt x="3839" y="2146"/>
                    <a:pt x="3691" y="2135"/>
                    <a:pt x="3522" y="1956"/>
                  </a:cubicBezTo>
                  <a:cubicBezTo>
                    <a:pt x="3416" y="1850"/>
                    <a:pt x="3332" y="1723"/>
                    <a:pt x="3279" y="1585"/>
                  </a:cubicBezTo>
                  <a:cubicBezTo>
                    <a:pt x="3258" y="1522"/>
                    <a:pt x="3237" y="1448"/>
                    <a:pt x="3226" y="1385"/>
                  </a:cubicBezTo>
                  <a:cubicBezTo>
                    <a:pt x="3216" y="1363"/>
                    <a:pt x="3216" y="1300"/>
                    <a:pt x="3216" y="1258"/>
                  </a:cubicBezTo>
                  <a:cubicBezTo>
                    <a:pt x="3226" y="972"/>
                    <a:pt x="3131" y="676"/>
                    <a:pt x="2930" y="433"/>
                  </a:cubicBezTo>
                  <a:cubicBezTo>
                    <a:pt x="2694" y="149"/>
                    <a:pt x="2352" y="1"/>
                    <a:pt x="2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5089875" y="1744175"/>
              <a:ext cx="359550" cy="352375"/>
            </a:xfrm>
            <a:custGeom>
              <a:avLst/>
              <a:gdLst/>
              <a:ahLst/>
              <a:cxnLst/>
              <a:rect l="l" t="t" r="r" b="b"/>
              <a:pathLst>
                <a:path w="14382" h="14095" extrusionOk="0">
                  <a:moveTo>
                    <a:pt x="1327" y="0"/>
                  </a:moveTo>
                  <a:cubicBezTo>
                    <a:pt x="1031" y="0"/>
                    <a:pt x="737" y="109"/>
                    <a:pt x="508" y="327"/>
                  </a:cubicBezTo>
                  <a:cubicBezTo>
                    <a:pt x="22" y="782"/>
                    <a:pt x="1" y="1543"/>
                    <a:pt x="455" y="2030"/>
                  </a:cubicBezTo>
                  <a:cubicBezTo>
                    <a:pt x="677" y="2262"/>
                    <a:pt x="963" y="2389"/>
                    <a:pt x="1259" y="2400"/>
                  </a:cubicBezTo>
                  <a:cubicBezTo>
                    <a:pt x="1301" y="2410"/>
                    <a:pt x="1344" y="2421"/>
                    <a:pt x="1365" y="2421"/>
                  </a:cubicBezTo>
                  <a:cubicBezTo>
                    <a:pt x="1428" y="2442"/>
                    <a:pt x="1502" y="2474"/>
                    <a:pt x="1555" y="2505"/>
                  </a:cubicBezTo>
                  <a:cubicBezTo>
                    <a:pt x="1692" y="2580"/>
                    <a:pt x="1798" y="2664"/>
                    <a:pt x="1893" y="2780"/>
                  </a:cubicBezTo>
                  <a:cubicBezTo>
                    <a:pt x="2052" y="2971"/>
                    <a:pt x="2052" y="3119"/>
                    <a:pt x="2041" y="3351"/>
                  </a:cubicBezTo>
                  <a:lnTo>
                    <a:pt x="1153" y="4155"/>
                  </a:lnTo>
                  <a:lnTo>
                    <a:pt x="10078" y="13027"/>
                  </a:lnTo>
                  <a:lnTo>
                    <a:pt x="10903" y="12181"/>
                  </a:lnTo>
                  <a:cubicBezTo>
                    <a:pt x="10952" y="12179"/>
                    <a:pt x="10997" y="12177"/>
                    <a:pt x="11040" y="12177"/>
                  </a:cubicBezTo>
                  <a:cubicBezTo>
                    <a:pt x="11200" y="12177"/>
                    <a:pt x="11324" y="12202"/>
                    <a:pt x="11474" y="12318"/>
                  </a:cubicBezTo>
                  <a:cubicBezTo>
                    <a:pt x="11590" y="12414"/>
                    <a:pt x="11675" y="12530"/>
                    <a:pt x="11749" y="12657"/>
                  </a:cubicBezTo>
                  <a:cubicBezTo>
                    <a:pt x="11780" y="12720"/>
                    <a:pt x="11812" y="12784"/>
                    <a:pt x="11833" y="12858"/>
                  </a:cubicBezTo>
                  <a:cubicBezTo>
                    <a:pt x="11833" y="12868"/>
                    <a:pt x="11844" y="12911"/>
                    <a:pt x="11854" y="12953"/>
                  </a:cubicBezTo>
                  <a:cubicBezTo>
                    <a:pt x="11865" y="13249"/>
                    <a:pt x="11992" y="13545"/>
                    <a:pt x="12225" y="13767"/>
                  </a:cubicBezTo>
                  <a:cubicBezTo>
                    <a:pt x="12458" y="13986"/>
                    <a:pt x="12755" y="14094"/>
                    <a:pt x="13051" y="14094"/>
                  </a:cubicBezTo>
                  <a:cubicBezTo>
                    <a:pt x="13372" y="14094"/>
                    <a:pt x="13691" y="13967"/>
                    <a:pt x="13927" y="13714"/>
                  </a:cubicBezTo>
                  <a:cubicBezTo>
                    <a:pt x="14382" y="13228"/>
                    <a:pt x="14361" y="12466"/>
                    <a:pt x="13874" y="12012"/>
                  </a:cubicBezTo>
                  <a:lnTo>
                    <a:pt x="13885" y="12012"/>
                  </a:lnTo>
                  <a:cubicBezTo>
                    <a:pt x="13652" y="11800"/>
                    <a:pt x="13367" y="11695"/>
                    <a:pt x="13070" y="11684"/>
                  </a:cubicBezTo>
                  <a:cubicBezTo>
                    <a:pt x="13028" y="11673"/>
                    <a:pt x="12975" y="11673"/>
                    <a:pt x="12954" y="11673"/>
                  </a:cubicBezTo>
                  <a:cubicBezTo>
                    <a:pt x="12880" y="11652"/>
                    <a:pt x="12817" y="11631"/>
                    <a:pt x="12753" y="11599"/>
                  </a:cubicBezTo>
                  <a:cubicBezTo>
                    <a:pt x="12616" y="11536"/>
                    <a:pt x="12499" y="11451"/>
                    <a:pt x="12394" y="11346"/>
                  </a:cubicBezTo>
                  <a:cubicBezTo>
                    <a:pt x="12246" y="11176"/>
                    <a:pt x="12225" y="11039"/>
                    <a:pt x="12225" y="10827"/>
                  </a:cubicBezTo>
                  <a:lnTo>
                    <a:pt x="13155" y="9876"/>
                  </a:lnTo>
                  <a:lnTo>
                    <a:pt x="4410" y="1184"/>
                  </a:lnTo>
                  <a:lnTo>
                    <a:pt x="3480" y="2040"/>
                  </a:lnTo>
                  <a:cubicBezTo>
                    <a:pt x="3226" y="2030"/>
                    <a:pt x="3067" y="2030"/>
                    <a:pt x="2877" y="1860"/>
                  </a:cubicBezTo>
                  <a:cubicBezTo>
                    <a:pt x="2771" y="1755"/>
                    <a:pt x="2686" y="1638"/>
                    <a:pt x="2623" y="1512"/>
                  </a:cubicBezTo>
                  <a:cubicBezTo>
                    <a:pt x="2591" y="1437"/>
                    <a:pt x="2570" y="1374"/>
                    <a:pt x="2549" y="1300"/>
                  </a:cubicBezTo>
                  <a:cubicBezTo>
                    <a:pt x="2549" y="1289"/>
                    <a:pt x="2538" y="1226"/>
                    <a:pt x="2538" y="1184"/>
                  </a:cubicBezTo>
                  <a:cubicBezTo>
                    <a:pt x="2528" y="888"/>
                    <a:pt x="2422" y="602"/>
                    <a:pt x="2211" y="380"/>
                  </a:cubicBezTo>
                  <a:cubicBezTo>
                    <a:pt x="1969" y="127"/>
                    <a:pt x="1647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5047850" y="1744175"/>
              <a:ext cx="359800" cy="352375"/>
            </a:xfrm>
            <a:custGeom>
              <a:avLst/>
              <a:gdLst/>
              <a:ahLst/>
              <a:cxnLst/>
              <a:rect l="l" t="t" r="r" b="b"/>
              <a:pathLst>
                <a:path w="14392" h="14095" extrusionOk="0">
                  <a:moveTo>
                    <a:pt x="13058" y="0"/>
                  </a:moveTo>
                  <a:cubicBezTo>
                    <a:pt x="12737" y="0"/>
                    <a:pt x="12418" y="127"/>
                    <a:pt x="12182" y="380"/>
                  </a:cubicBezTo>
                  <a:cubicBezTo>
                    <a:pt x="11960" y="602"/>
                    <a:pt x="11854" y="888"/>
                    <a:pt x="11854" y="1184"/>
                  </a:cubicBezTo>
                  <a:cubicBezTo>
                    <a:pt x="11844" y="1226"/>
                    <a:pt x="11844" y="1289"/>
                    <a:pt x="11833" y="1300"/>
                  </a:cubicBezTo>
                  <a:cubicBezTo>
                    <a:pt x="11822" y="1374"/>
                    <a:pt x="11791" y="1448"/>
                    <a:pt x="11759" y="1512"/>
                  </a:cubicBezTo>
                  <a:cubicBezTo>
                    <a:pt x="11706" y="1638"/>
                    <a:pt x="11611" y="1755"/>
                    <a:pt x="11505" y="1860"/>
                  </a:cubicBezTo>
                  <a:cubicBezTo>
                    <a:pt x="11325" y="2030"/>
                    <a:pt x="11177" y="2030"/>
                    <a:pt x="10934" y="2040"/>
                  </a:cubicBezTo>
                  <a:lnTo>
                    <a:pt x="9982" y="1194"/>
                  </a:lnTo>
                  <a:lnTo>
                    <a:pt x="1248" y="9876"/>
                  </a:lnTo>
                  <a:lnTo>
                    <a:pt x="2168" y="10806"/>
                  </a:lnTo>
                  <a:cubicBezTo>
                    <a:pt x="2157" y="11018"/>
                    <a:pt x="2147" y="11166"/>
                    <a:pt x="1988" y="11335"/>
                  </a:cubicBezTo>
                  <a:cubicBezTo>
                    <a:pt x="1893" y="11451"/>
                    <a:pt x="1766" y="11536"/>
                    <a:pt x="1639" y="11599"/>
                  </a:cubicBezTo>
                  <a:cubicBezTo>
                    <a:pt x="1576" y="11631"/>
                    <a:pt x="1502" y="11652"/>
                    <a:pt x="1438" y="11663"/>
                  </a:cubicBezTo>
                  <a:cubicBezTo>
                    <a:pt x="1417" y="11673"/>
                    <a:pt x="1354" y="11673"/>
                    <a:pt x="1312" y="11684"/>
                  </a:cubicBezTo>
                  <a:cubicBezTo>
                    <a:pt x="1026" y="11684"/>
                    <a:pt x="730" y="11800"/>
                    <a:pt x="508" y="12012"/>
                  </a:cubicBezTo>
                  <a:cubicBezTo>
                    <a:pt x="21" y="12466"/>
                    <a:pt x="0" y="13228"/>
                    <a:pt x="455" y="13714"/>
                  </a:cubicBezTo>
                  <a:cubicBezTo>
                    <a:pt x="691" y="13967"/>
                    <a:pt x="1010" y="14094"/>
                    <a:pt x="1331" y="14094"/>
                  </a:cubicBezTo>
                  <a:cubicBezTo>
                    <a:pt x="1627" y="14094"/>
                    <a:pt x="1924" y="13986"/>
                    <a:pt x="2157" y="13767"/>
                  </a:cubicBezTo>
                  <a:cubicBezTo>
                    <a:pt x="2390" y="13545"/>
                    <a:pt x="2517" y="13249"/>
                    <a:pt x="2528" y="12953"/>
                  </a:cubicBezTo>
                  <a:cubicBezTo>
                    <a:pt x="2538" y="12911"/>
                    <a:pt x="2549" y="12868"/>
                    <a:pt x="2549" y="12858"/>
                  </a:cubicBezTo>
                  <a:cubicBezTo>
                    <a:pt x="2570" y="12784"/>
                    <a:pt x="2602" y="12720"/>
                    <a:pt x="2633" y="12657"/>
                  </a:cubicBezTo>
                  <a:cubicBezTo>
                    <a:pt x="2707" y="12530"/>
                    <a:pt x="2802" y="12414"/>
                    <a:pt x="2908" y="12318"/>
                  </a:cubicBezTo>
                  <a:cubicBezTo>
                    <a:pt x="3067" y="12199"/>
                    <a:pt x="3190" y="12176"/>
                    <a:pt x="3353" y="12176"/>
                  </a:cubicBezTo>
                  <a:cubicBezTo>
                    <a:pt x="3407" y="12176"/>
                    <a:pt x="3466" y="12178"/>
                    <a:pt x="3532" y="12181"/>
                  </a:cubicBezTo>
                  <a:lnTo>
                    <a:pt x="4346" y="13006"/>
                  </a:lnTo>
                  <a:lnTo>
                    <a:pt x="13271" y="4123"/>
                  </a:lnTo>
                  <a:lnTo>
                    <a:pt x="12341" y="3299"/>
                  </a:lnTo>
                  <a:cubicBezTo>
                    <a:pt x="12341" y="3098"/>
                    <a:pt x="12351" y="2960"/>
                    <a:pt x="12489" y="2780"/>
                  </a:cubicBezTo>
                  <a:cubicBezTo>
                    <a:pt x="12584" y="2664"/>
                    <a:pt x="12700" y="2580"/>
                    <a:pt x="12827" y="2505"/>
                  </a:cubicBezTo>
                  <a:cubicBezTo>
                    <a:pt x="12890" y="2474"/>
                    <a:pt x="12954" y="2442"/>
                    <a:pt x="13028" y="2421"/>
                  </a:cubicBezTo>
                  <a:cubicBezTo>
                    <a:pt x="13038" y="2421"/>
                    <a:pt x="13081" y="2410"/>
                    <a:pt x="13123" y="2400"/>
                  </a:cubicBezTo>
                  <a:cubicBezTo>
                    <a:pt x="13419" y="2389"/>
                    <a:pt x="13715" y="2262"/>
                    <a:pt x="13937" y="2030"/>
                  </a:cubicBezTo>
                  <a:cubicBezTo>
                    <a:pt x="14392" y="1543"/>
                    <a:pt x="14360" y="782"/>
                    <a:pt x="13884" y="327"/>
                  </a:cubicBezTo>
                  <a:cubicBezTo>
                    <a:pt x="13651" y="109"/>
                    <a:pt x="13354" y="0"/>
                    <a:pt x="13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556675" y="1503575"/>
              <a:ext cx="386500" cy="373300"/>
            </a:xfrm>
            <a:custGeom>
              <a:avLst/>
              <a:gdLst/>
              <a:ahLst/>
              <a:cxnLst/>
              <a:rect l="l" t="t" r="r" b="b"/>
              <a:pathLst>
                <a:path w="15460" h="14932" extrusionOk="0">
                  <a:moveTo>
                    <a:pt x="888" y="1"/>
                  </a:moveTo>
                  <a:cubicBezTo>
                    <a:pt x="402" y="1"/>
                    <a:pt x="0" y="403"/>
                    <a:pt x="0" y="889"/>
                  </a:cubicBezTo>
                  <a:lnTo>
                    <a:pt x="0" y="14043"/>
                  </a:lnTo>
                  <a:cubicBezTo>
                    <a:pt x="0" y="14530"/>
                    <a:pt x="391" y="14932"/>
                    <a:pt x="888" y="14932"/>
                  </a:cubicBezTo>
                  <a:lnTo>
                    <a:pt x="14572" y="14932"/>
                  </a:lnTo>
                  <a:cubicBezTo>
                    <a:pt x="15069" y="14932"/>
                    <a:pt x="15460" y="14530"/>
                    <a:pt x="15460" y="14043"/>
                  </a:cubicBezTo>
                  <a:lnTo>
                    <a:pt x="15460" y="889"/>
                  </a:lnTo>
                  <a:cubicBezTo>
                    <a:pt x="15460" y="403"/>
                    <a:pt x="15069" y="1"/>
                    <a:pt x="14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556675" y="1535300"/>
              <a:ext cx="386500" cy="341575"/>
            </a:xfrm>
            <a:custGeom>
              <a:avLst/>
              <a:gdLst/>
              <a:ahLst/>
              <a:cxnLst/>
              <a:rect l="l" t="t" r="r" b="b"/>
              <a:pathLst>
                <a:path w="15460" h="13663" extrusionOk="0">
                  <a:moveTo>
                    <a:pt x="0" y="1"/>
                  </a:moveTo>
                  <a:lnTo>
                    <a:pt x="0" y="12975"/>
                  </a:lnTo>
                  <a:cubicBezTo>
                    <a:pt x="0" y="13356"/>
                    <a:pt x="307" y="13663"/>
                    <a:pt x="688" y="13663"/>
                  </a:cubicBezTo>
                  <a:lnTo>
                    <a:pt x="14773" y="13663"/>
                  </a:lnTo>
                  <a:cubicBezTo>
                    <a:pt x="15153" y="13663"/>
                    <a:pt x="15460" y="13356"/>
                    <a:pt x="15460" y="12975"/>
                  </a:cubicBezTo>
                  <a:lnTo>
                    <a:pt x="154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585225" y="1559100"/>
              <a:ext cx="136950" cy="136950"/>
            </a:xfrm>
            <a:custGeom>
              <a:avLst/>
              <a:gdLst/>
              <a:ahLst/>
              <a:cxnLst/>
              <a:rect l="l" t="t" r="r" b="b"/>
              <a:pathLst>
                <a:path w="5478" h="5478" extrusionOk="0">
                  <a:moveTo>
                    <a:pt x="2739" y="709"/>
                  </a:moveTo>
                  <a:cubicBezTo>
                    <a:pt x="2919" y="709"/>
                    <a:pt x="3098" y="730"/>
                    <a:pt x="3257" y="772"/>
                  </a:cubicBezTo>
                  <a:cubicBezTo>
                    <a:pt x="4124" y="1005"/>
                    <a:pt x="4769" y="1798"/>
                    <a:pt x="4769" y="2739"/>
                  </a:cubicBezTo>
                  <a:cubicBezTo>
                    <a:pt x="4769" y="3860"/>
                    <a:pt x="3860" y="4769"/>
                    <a:pt x="2739" y="4769"/>
                  </a:cubicBezTo>
                  <a:cubicBezTo>
                    <a:pt x="2654" y="4769"/>
                    <a:pt x="2580" y="4759"/>
                    <a:pt x="2496" y="4759"/>
                  </a:cubicBezTo>
                  <a:cubicBezTo>
                    <a:pt x="2020" y="4695"/>
                    <a:pt x="1597" y="4473"/>
                    <a:pt x="1280" y="4156"/>
                  </a:cubicBezTo>
                  <a:cubicBezTo>
                    <a:pt x="1142" y="4008"/>
                    <a:pt x="1015" y="3839"/>
                    <a:pt x="931" y="3649"/>
                  </a:cubicBezTo>
                  <a:cubicBezTo>
                    <a:pt x="783" y="3374"/>
                    <a:pt x="709" y="3067"/>
                    <a:pt x="709" y="2739"/>
                  </a:cubicBezTo>
                  <a:cubicBezTo>
                    <a:pt x="709" y="2591"/>
                    <a:pt x="719" y="2454"/>
                    <a:pt x="751" y="2327"/>
                  </a:cubicBezTo>
                  <a:cubicBezTo>
                    <a:pt x="783" y="2147"/>
                    <a:pt x="846" y="1978"/>
                    <a:pt x="931" y="1819"/>
                  </a:cubicBezTo>
                  <a:cubicBezTo>
                    <a:pt x="1259" y="1164"/>
                    <a:pt x="1946" y="709"/>
                    <a:pt x="2739" y="709"/>
                  </a:cubicBezTo>
                  <a:close/>
                  <a:moveTo>
                    <a:pt x="2739" y="0"/>
                  </a:moveTo>
                  <a:cubicBezTo>
                    <a:pt x="1555" y="0"/>
                    <a:pt x="540" y="762"/>
                    <a:pt x="159" y="1819"/>
                  </a:cubicBezTo>
                  <a:cubicBezTo>
                    <a:pt x="138" y="1893"/>
                    <a:pt x="106" y="1967"/>
                    <a:pt x="95" y="2041"/>
                  </a:cubicBezTo>
                  <a:cubicBezTo>
                    <a:pt x="32" y="2263"/>
                    <a:pt x="0" y="2496"/>
                    <a:pt x="0" y="2739"/>
                  </a:cubicBezTo>
                  <a:cubicBezTo>
                    <a:pt x="0" y="3289"/>
                    <a:pt x="159" y="3797"/>
                    <a:pt x="444" y="4230"/>
                  </a:cubicBezTo>
                  <a:cubicBezTo>
                    <a:pt x="529" y="4357"/>
                    <a:pt x="624" y="4484"/>
                    <a:pt x="730" y="4590"/>
                  </a:cubicBezTo>
                  <a:cubicBezTo>
                    <a:pt x="1142" y="5044"/>
                    <a:pt x="1703" y="5351"/>
                    <a:pt x="2337" y="5446"/>
                  </a:cubicBezTo>
                  <a:cubicBezTo>
                    <a:pt x="2464" y="5467"/>
                    <a:pt x="2602" y="5478"/>
                    <a:pt x="2739" y="5478"/>
                  </a:cubicBezTo>
                  <a:cubicBezTo>
                    <a:pt x="4251" y="5478"/>
                    <a:pt x="5478" y="4251"/>
                    <a:pt x="5478" y="2739"/>
                  </a:cubicBezTo>
                  <a:cubicBezTo>
                    <a:pt x="5478" y="1460"/>
                    <a:pt x="4589" y="381"/>
                    <a:pt x="3395" y="85"/>
                  </a:cubicBezTo>
                  <a:cubicBezTo>
                    <a:pt x="3183" y="32"/>
                    <a:pt x="2961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4596325" y="1650025"/>
              <a:ext cx="51300" cy="45250"/>
            </a:xfrm>
            <a:custGeom>
              <a:avLst/>
              <a:gdLst/>
              <a:ahLst/>
              <a:cxnLst/>
              <a:rect l="l" t="t" r="r" b="b"/>
              <a:pathLst>
                <a:path w="2052" h="1810" extrusionOk="0">
                  <a:moveTo>
                    <a:pt x="0" y="1"/>
                  </a:moveTo>
                  <a:lnTo>
                    <a:pt x="0" y="593"/>
                  </a:lnTo>
                  <a:cubicBezTo>
                    <a:pt x="85" y="720"/>
                    <a:pt x="180" y="847"/>
                    <a:pt x="286" y="953"/>
                  </a:cubicBezTo>
                  <a:cubicBezTo>
                    <a:pt x="698" y="1407"/>
                    <a:pt x="1259" y="1714"/>
                    <a:pt x="1893" y="1809"/>
                  </a:cubicBezTo>
                  <a:lnTo>
                    <a:pt x="2052" y="1122"/>
                  </a:lnTo>
                  <a:cubicBezTo>
                    <a:pt x="1576" y="1058"/>
                    <a:pt x="1153" y="847"/>
                    <a:pt x="836" y="519"/>
                  </a:cubicBezTo>
                  <a:cubicBezTo>
                    <a:pt x="698" y="371"/>
                    <a:pt x="571" y="202"/>
                    <a:pt x="487" y="2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85225" y="1604575"/>
              <a:ext cx="32000" cy="69275"/>
            </a:xfrm>
            <a:custGeom>
              <a:avLst/>
              <a:gdLst/>
              <a:ahLst/>
              <a:cxnLst/>
              <a:rect l="l" t="t" r="r" b="b"/>
              <a:pathLst>
                <a:path w="1280" h="2771" extrusionOk="0">
                  <a:moveTo>
                    <a:pt x="159" y="0"/>
                  </a:moveTo>
                  <a:cubicBezTo>
                    <a:pt x="138" y="74"/>
                    <a:pt x="106" y="148"/>
                    <a:pt x="95" y="222"/>
                  </a:cubicBezTo>
                  <a:cubicBezTo>
                    <a:pt x="32" y="444"/>
                    <a:pt x="0" y="677"/>
                    <a:pt x="0" y="920"/>
                  </a:cubicBezTo>
                  <a:cubicBezTo>
                    <a:pt x="0" y="1629"/>
                    <a:pt x="275" y="2284"/>
                    <a:pt x="730" y="2771"/>
                  </a:cubicBezTo>
                  <a:lnTo>
                    <a:pt x="1280" y="2337"/>
                  </a:lnTo>
                  <a:cubicBezTo>
                    <a:pt x="931" y="1967"/>
                    <a:pt x="709" y="1470"/>
                    <a:pt x="709" y="920"/>
                  </a:cubicBezTo>
                  <a:cubicBezTo>
                    <a:pt x="709" y="783"/>
                    <a:pt x="719" y="645"/>
                    <a:pt x="751" y="508"/>
                  </a:cubicBezTo>
                  <a:cubicBezTo>
                    <a:pt x="783" y="328"/>
                    <a:pt x="846" y="159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87600" y="1559100"/>
              <a:ext cx="82500" cy="58175"/>
            </a:xfrm>
            <a:custGeom>
              <a:avLst/>
              <a:gdLst/>
              <a:ahLst/>
              <a:cxnLst/>
              <a:rect l="l" t="t" r="r" b="b"/>
              <a:pathLst>
                <a:path w="3300" h="2327" extrusionOk="0">
                  <a:moveTo>
                    <a:pt x="2644" y="0"/>
                  </a:moveTo>
                  <a:cubicBezTo>
                    <a:pt x="1375" y="0"/>
                    <a:pt x="307" y="867"/>
                    <a:pt x="0" y="2041"/>
                  </a:cubicBezTo>
                  <a:lnTo>
                    <a:pt x="656" y="2327"/>
                  </a:lnTo>
                  <a:cubicBezTo>
                    <a:pt x="846" y="1407"/>
                    <a:pt x="1661" y="709"/>
                    <a:pt x="2644" y="709"/>
                  </a:cubicBezTo>
                  <a:cubicBezTo>
                    <a:pt x="2824" y="709"/>
                    <a:pt x="3003" y="730"/>
                    <a:pt x="3162" y="772"/>
                  </a:cubicBezTo>
                  <a:lnTo>
                    <a:pt x="3300" y="85"/>
                  </a:lnTo>
                  <a:cubicBezTo>
                    <a:pt x="3088" y="32"/>
                    <a:pt x="2866" y="0"/>
                    <a:pt x="2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748850" y="1595575"/>
              <a:ext cx="165775" cy="11125"/>
            </a:xfrm>
            <a:custGeom>
              <a:avLst/>
              <a:gdLst/>
              <a:ahLst/>
              <a:cxnLst/>
              <a:rect l="l" t="t" r="r" b="b"/>
              <a:pathLst>
                <a:path w="6631" h="445" extrusionOk="0">
                  <a:moveTo>
                    <a:pt x="1" y="1"/>
                  </a:moveTo>
                  <a:lnTo>
                    <a:pt x="1" y="445"/>
                  </a:lnTo>
                  <a:lnTo>
                    <a:pt x="6631" y="445"/>
                  </a:lnTo>
                  <a:lnTo>
                    <a:pt x="6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748850" y="1622025"/>
              <a:ext cx="165775" cy="11125"/>
            </a:xfrm>
            <a:custGeom>
              <a:avLst/>
              <a:gdLst/>
              <a:ahLst/>
              <a:cxnLst/>
              <a:rect l="l" t="t" r="r" b="b"/>
              <a:pathLst>
                <a:path w="6631" h="445" extrusionOk="0">
                  <a:moveTo>
                    <a:pt x="1" y="0"/>
                  </a:moveTo>
                  <a:lnTo>
                    <a:pt x="1" y="444"/>
                  </a:lnTo>
                  <a:lnTo>
                    <a:pt x="6631" y="444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4748850" y="1648450"/>
              <a:ext cx="74325" cy="11125"/>
            </a:xfrm>
            <a:custGeom>
              <a:avLst/>
              <a:gdLst/>
              <a:ahLst/>
              <a:cxnLst/>
              <a:rect l="l" t="t" r="r" b="b"/>
              <a:pathLst>
                <a:path w="2973" h="445" extrusionOk="0">
                  <a:moveTo>
                    <a:pt x="1" y="0"/>
                  </a:moveTo>
                  <a:lnTo>
                    <a:pt x="1" y="445"/>
                  </a:lnTo>
                  <a:lnTo>
                    <a:pt x="2972" y="445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4834500" y="1648450"/>
              <a:ext cx="80125" cy="11125"/>
            </a:xfrm>
            <a:custGeom>
              <a:avLst/>
              <a:gdLst/>
              <a:ahLst/>
              <a:cxnLst/>
              <a:rect l="l" t="t" r="r" b="b"/>
              <a:pathLst>
                <a:path w="3205" h="445" extrusionOk="0">
                  <a:moveTo>
                    <a:pt x="1" y="0"/>
                  </a:moveTo>
                  <a:lnTo>
                    <a:pt x="1" y="445"/>
                  </a:lnTo>
                  <a:lnTo>
                    <a:pt x="3205" y="445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4596575" y="1742550"/>
              <a:ext cx="161025" cy="11150"/>
            </a:xfrm>
            <a:custGeom>
              <a:avLst/>
              <a:gdLst/>
              <a:ahLst/>
              <a:cxnLst/>
              <a:rect l="l" t="t" r="r" b="b"/>
              <a:pathLst>
                <a:path w="644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6441" y="445"/>
                  </a:lnTo>
                  <a:lnTo>
                    <a:pt x="6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4768425" y="1742550"/>
              <a:ext cx="131400" cy="11150"/>
            </a:xfrm>
            <a:custGeom>
              <a:avLst/>
              <a:gdLst/>
              <a:ahLst/>
              <a:cxnLst/>
              <a:rect l="l" t="t" r="r" b="b"/>
              <a:pathLst>
                <a:path w="5256" h="446" extrusionOk="0">
                  <a:moveTo>
                    <a:pt x="0" y="1"/>
                  </a:moveTo>
                  <a:lnTo>
                    <a:pt x="0" y="445"/>
                  </a:lnTo>
                  <a:lnTo>
                    <a:pt x="5256" y="44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4596575" y="1769000"/>
              <a:ext cx="303250" cy="11125"/>
            </a:xfrm>
            <a:custGeom>
              <a:avLst/>
              <a:gdLst/>
              <a:ahLst/>
              <a:cxnLst/>
              <a:rect l="l" t="t" r="r" b="b"/>
              <a:pathLst>
                <a:path w="12130" h="445" extrusionOk="0">
                  <a:moveTo>
                    <a:pt x="1" y="0"/>
                  </a:moveTo>
                  <a:lnTo>
                    <a:pt x="1" y="444"/>
                  </a:lnTo>
                  <a:lnTo>
                    <a:pt x="12130" y="444"/>
                  </a:lnTo>
                  <a:lnTo>
                    <a:pt x="12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596575" y="1819500"/>
              <a:ext cx="217325" cy="11125"/>
            </a:xfrm>
            <a:custGeom>
              <a:avLst/>
              <a:gdLst/>
              <a:ahLst/>
              <a:cxnLst/>
              <a:rect l="l" t="t" r="r" b="b"/>
              <a:pathLst>
                <a:path w="8693" h="445" extrusionOk="0">
                  <a:moveTo>
                    <a:pt x="1" y="0"/>
                  </a:moveTo>
                  <a:lnTo>
                    <a:pt x="1" y="444"/>
                  </a:lnTo>
                  <a:lnTo>
                    <a:pt x="8693" y="44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4824450" y="1819500"/>
              <a:ext cx="75375" cy="11125"/>
            </a:xfrm>
            <a:custGeom>
              <a:avLst/>
              <a:gdLst/>
              <a:ahLst/>
              <a:cxnLst/>
              <a:rect l="l" t="t" r="r" b="b"/>
              <a:pathLst>
                <a:path w="3015" h="445" extrusionOk="0">
                  <a:moveTo>
                    <a:pt x="1" y="0"/>
                  </a:moveTo>
                  <a:lnTo>
                    <a:pt x="1" y="444"/>
                  </a:lnTo>
                  <a:lnTo>
                    <a:pt x="3015" y="44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4596575" y="1795700"/>
              <a:ext cx="74325" cy="11125"/>
            </a:xfrm>
            <a:custGeom>
              <a:avLst/>
              <a:gdLst/>
              <a:ahLst/>
              <a:cxnLst/>
              <a:rect l="l" t="t" r="r" b="b"/>
              <a:pathLst>
                <a:path w="2973" h="445" extrusionOk="0">
                  <a:moveTo>
                    <a:pt x="1" y="0"/>
                  </a:moveTo>
                  <a:lnTo>
                    <a:pt x="1" y="444"/>
                  </a:lnTo>
                  <a:lnTo>
                    <a:pt x="2972" y="444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4682225" y="1795700"/>
              <a:ext cx="217600" cy="11125"/>
            </a:xfrm>
            <a:custGeom>
              <a:avLst/>
              <a:gdLst/>
              <a:ahLst/>
              <a:cxnLst/>
              <a:rect l="l" t="t" r="r" b="b"/>
              <a:pathLst>
                <a:path w="8704" h="445" extrusionOk="0">
                  <a:moveTo>
                    <a:pt x="1" y="0"/>
                  </a:moveTo>
                  <a:lnTo>
                    <a:pt x="1" y="444"/>
                  </a:lnTo>
                  <a:lnTo>
                    <a:pt x="8704" y="444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579400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70" y="1"/>
                  </a:moveTo>
                  <a:cubicBezTo>
                    <a:pt x="75" y="1"/>
                    <a:pt x="1" y="75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54" y="339"/>
                    <a:pt x="339" y="265"/>
                    <a:pt x="339" y="170"/>
                  </a:cubicBezTo>
                  <a:cubicBezTo>
                    <a:pt x="339" y="75"/>
                    <a:pt x="254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4605575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70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631750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9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4910375" y="1516525"/>
              <a:ext cx="10350" cy="10075"/>
            </a:xfrm>
            <a:custGeom>
              <a:avLst/>
              <a:gdLst/>
              <a:ahLst/>
              <a:cxnLst/>
              <a:rect l="l" t="t" r="r" b="b"/>
              <a:pathLst>
                <a:path w="414" h="403" extrusionOk="0">
                  <a:moveTo>
                    <a:pt x="43" y="1"/>
                  </a:moveTo>
                  <a:cubicBezTo>
                    <a:pt x="32" y="1"/>
                    <a:pt x="11" y="1"/>
                    <a:pt x="11" y="11"/>
                  </a:cubicBezTo>
                  <a:cubicBezTo>
                    <a:pt x="1" y="22"/>
                    <a:pt x="1" y="33"/>
                    <a:pt x="11" y="43"/>
                  </a:cubicBezTo>
                  <a:lnTo>
                    <a:pt x="170" y="202"/>
                  </a:lnTo>
                  <a:lnTo>
                    <a:pt x="11" y="360"/>
                  </a:lnTo>
                  <a:cubicBezTo>
                    <a:pt x="1" y="371"/>
                    <a:pt x="1" y="382"/>
                    <a:pt x="11" y="392"/>
                  </a:cubicBezTo>
                  <a:cubicBezTo>
                    <a:pt x="11" y="403"/>
                    <a:pt x="22" y="403"/>
                    <a:pt x="22" y="403"/>
                  </a:cubicBezTo>
                  <a:cubicBezTo>
                    <a:pt x="32" y="403"/>
                    <a:pt x="43" y="403"/>
                    <a:pt x="43" y="392"/>
                  </a:cubicBezTo>
                  <a:lnTo>
                    <a:pt x="202" y="234"/>
                  </a:lnTo>
                  <a:lnTo>
                    <a:pt x="371" y="392"/>
                  </a:lnTo>
                  <a:cubicBezTo>
                    <a:pt x="371" y="392"/>
                    <a:pt x="381" y="403"/>
                    <a:pt x="381" y="403"/>
                  </a:cubicBezTo>
                  <a:cubicBezTo>
                    <a:pt x="392" y="403"/>
                    <a:pt x="392" y="403"/>
                    <a:pt x="402" y="392"/>
                  </a:cubicBezTo>
                  <a:cubicBezTo>
                    <a:pt x="413" y="382"/>
                    <a:pt x="413" y="360"/>
                    <a:pt x="402" y="360"/>
                  </a:cubicBezTo>
                  <a:lnTo>
                    <a:pt x="244" y="202"/>
                  </a:lnTo>
                  <a:lnTo>
                    <a:pt x="402" y="43"/>
                  </a:lnTo>
                  <a:cubicBezTo>
                    <a:pt x="413" y="33"/>
                    <a:pt x="413" y="22"/>
                    <a:pt x="402" y="11"/>
                  </a:cubicBezTo>
                  <a:cubicBezTo>
                    <a:pt x="392" y="1"/>
                    <a:pt x="381" y="1"/>
                    <a:pt x="371" y="1"/>
                  </a:cubicBezTo>
                  <a:lnTo>
                    <a:pt x="202" y="16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4579400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70" y="1"/>
                  </a:moveTo>
                  <a:cubicBezTo>
                    <a:pt x="75" y="1"/>
                    <a:pt x="1" y="75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54" y="339"/>
                    <a:pt x="339" y="265"/>
                    <a:pt x="339" y="170"/>
                  </a:cubicBezTo>
                  <a:cubicBezTo>
                    <a:pt x="339" y="75"/>
                    <a:pt x="254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4605575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70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4631750" y="1517325"/>
              <a:ext cx="8475" cy="8500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9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4910375" y="1516525"/>
              <a:ext cx="10350" cy="10075"/>
            </a:xfrm>
            <a:custGeom>
              <a:avLst/>
              <a:gdLst/>
              <a:ahLst/>
              <a:cxnLst/>
              <a:rect l="l" t="t" r="r" b="b"/>
              <a:pathLst>
                <a:path w="414" h="403" extrusionOk="0">
                  <a:moveTo>
                    <a:pt x="43" y="1"/>
                  </a:moveTo>
                  <a:cubicBezTo>
                    <a:pt x="32" y="1"/>
                    <a:pt x="11" y="1"/>
                    <a:pt x="11" y="11"/>
                  </a:cubicBezTo>
                  <a:cubicBezTo>
                    <a:pt x="1" y="22"/>
                    <a:pt x="1" y="33"/>
                    <a:pt x="11" y="43"/>
                  </a:cubicBezTo>
                  <a:lnTo>
                    <a:pt x="170" y="202"/>
                  </a:lnTo>
                  <a:lnTo>
                    <a:pt x="11" y="360"/>
                  </a:lnTo>
                  <a:cubicBezTo>
                    <a:pt x="1" y="371"/>
                    <a:pt x="1" y="382"/>
                    <a:pt x="11" y="392"/>
                  </a:cubicBezTo>
                  <a:cubicBezTo>
                    <a:pt x="11" y="403"/>
                    <a:pt x="22" y="403"/>
                    <a:pt x="22" y="403"/>
                  </a:cubicBezTo>
                  <a:cubicBezTo>
                    <a:pt x="32" y="403"/>
                    <a:pt x="43" y="403"/>
                    <a:pt x="43" y="392"/>
                  </a:cubicBezTo>
                  <a:lnTo>
                    <a:pt x="202" y="234"/>
                  </a:lnTo>
                  <a:lnTo>
                    <a:pt x="371" y="392"/>
                  </a:lnTo>
                  <a:cubicBezTo>
                    <a:pt x="371" y="392"/>
                    <a:pt x="381" y="403"/>
                    <a:pt x="381" y="403"/>
                  </a:cubicBezTo>
                  <a:cubicBezTo>
                    <a:pt x="392" y="403"/>
                    <a:pt x="392" y="403"/>
                    <a:pt x="402" y="392"/>
                  </a:cubicBezTo>
                  <a:cubicBezTo>
                    <a:pt x="413" y="382"/>
                    <a:pt x="413" y="360"/>
                    <a:pt x="402" y="360"/>
                  </a:cubicBezTo>
                  <a:lnTo>
                    <a:pt x="244" y="202"/>
                  </a:lnTo>
                  <a:lnTo>
                    <a:pt x="402" y="43"/>
                  </a:lnTo>
                  <a:cubicBezTo>
                    <a:pt x="413" y="33"/>
                    <a:pt x="413" y="22"/>
                    <a:pt x="402" y="11"/>
                  </a:cubicBezTo>
                  <a:cubicBezTo>
                    <a:pt x="392" y="1"/>
                    <a:pt x="381" y="1"/>
                    <a:pt x="371" y="1"/>
                  </a:cubicBezTo>
                  <a:lnTo>
                    <a:pt x="202" y="16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5490125" y="2015650"/>
              <a:ext cx="386500" cy="388875"/>
            </a:xfrm>
            <a:custGeom>
              <a:avLst/>
              <a:gdLst/>
              <a:ahLst/>
              <a:cxnLst/>
              <a:rect l="l" t="t" r="r" b="b"/>
              <a:pathLst>
                <a:path w="15460" h="15555" extrusionOk="0">
                  <a:moveTo>
                    <a:pt x="888" y="0"/>
                  </a:moveTo>
                  <a:cubicBezTo>
                    <a:pt x="402" y="0"/>
                    <a:pt x="0" y="391"/>
                    <a:pt x="0" y="888"/>
                  </a:cubicBezTo>
                  <a:lnTo>
                    <a:pt x="0" y="14667"/>
                  </a:lnTo>
                  <a:cubicBezTo>
                    <a:pt x="0" y="15164"/>
                    <a:pt x="402" y="15555"/>
                    <a:pt x="888" y="15555"/>
                  </a:cubicBezTo>
                  <a:lnTo>
                    <a:pt x="14572" y="15555"/>
                  </a:lnTo>
                  <a:cubicBezTo>
                    <a:pt x="15069" y="15555"/>
                    <a:pt x="15460" y="15164"/>
                    <a:pt x="15460" y="14667"/>
                  </a:cubicBezTo>
                  <a:lnTo>
                    <a:pt x="15460" y="888"/>
                  </a:lnTo>
                  <a:cubicBezTo>
                    <a:pt x="15460" y="391"/>
                    <a:pt x="15069" y="0"/>
                    <a:pt x="14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5490125" y="2047375"/>
              <a:ext cx="386500" cy="357150"/>
            </a:xfrm>
            <a:custGeom>
              <a:avLst/>
              <a:gdLst/>
              <a:ahLst/>
              <a:cxnLst/>
              <a:rect l="l" t="t" r="r" b="b"/>
              <a:pathLst>
                <a:path w="15460" h="14286" extrusionOk="0">
                  <a:moveTo>
                    <a:pt x="0" y="0"/>
                  </a:moveTo>
                  <a:lnTo>
                    <a:pt x="0" y="13609"/>
                  </a:lnTo>
                  <a:cubicBezTo>
                    <a:pt x="0" y="13979"/>
                    <a:pt x="307" y="14286"/>
                    <a:pt x="687" y="14286"/>
                  </a:cubicBezTo>
                  <a:lnTo>
                    <a:pt x="14783" y="14286"/>
                  </a:lnTo>
                  <a:cubicBezTo>
                    <a:pt x="15153" y="14286"/>
                    <a:pt x="15460" y="13979"/>
                    <a:pt x="15460" y="13609"/>
                  </a:cubicBezTo>
                  <a:lnTo>
                    <a:pt x="15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5531875" y="2274700"/>
              <a:ext cx="161025" cy="11150"/>
            </a:xfrm>
            <a:custGeom>
              <a:avLst/>
              <a:gdLst/>
              <a:ahLst/>
              <a:cxnLst/>
              <a:rect l="l" t="t" r="r" b="b"/>
              <a:pathLst>
                <a:path w="644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6441" y="445"/>
                  </a:lnTo>
                  <a:lnTo>
                    <a:pt x="6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703725" y="2274700"/>
              <a:ext cx="131400" cy="11150"/>
            </a:xfrm>
            <a:custGeom>
              <a:avLst/>
              <a:gdLst/>
              <a:ahLst/>
              <a:cxnLst/>
              <a:rect l="l" t="t" r="r" b="b"/>
              <a:pathLst>
                <a:path w="5256" h="446" extrusionOk="0">
                  <a:moveTo>
                    <a:pt x="0" y="1"/>
                  </a:moveTo>
                  <a:lnTo>
                    <a:pt x="0" y="445"/>
                  </a:lnTo>
                  <a:lnTo>
                    <a:pt x="5256" y="44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5531875" y="2301150"/>
              <a:ext cx="303000" cy="11125"/>
            </a:xfrm>
            <a:custGeom>
              <a:avLst/>
              <a:gdLst/>
              <a:ahLst/>
              <a:cxnLst/>
              <a:rect l="l" t="t" r="r" b="b"/>
              <a:pathLst>
                <a:path w="12120" h="445" extrusionOk="0">
                  <a:moveTo>
                    <a:pt x="1" y="0"/>
                  </a:moveTo>
                  <a:lnTo>
                    <a:pt x="1" y="445"/>
                  </a:lnTo>
                  <a:lnTo>
                    <a:pt x="12119" y="445"/>
                  </a:lnTo>
                  <a:lnTo>
                    <a:pt x="12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5531875" y="2351375"/>
              <a:ext cx="217325" cy="11125"/>
            </a:xfrm>
            <a:custGeom>
              <a:avLst/>
              <a:gdLst/>
              <a:ahLst/>
              <a:cxnLst/>
              <a:rect l="l" t="t" r="r" b="b"/>
              <a:pathLst>
                <a:path w="869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8693" y="445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5759750" y="2351375"/>
              <a:ext cx="75375" cy="11125"/>
            </a:xfrm>
            <a:custGeom>
              <a:avLst/>
              <a:gdLst/>
              <a:ahLst/>
              <a:cxnLst/>
              <a:rect l="l" t="t" r="r" b="b"/>
              <a:pathLst>
                <a:path w="3015" h="445" extrusionOk="0">
                  <a:moveTo>
                    <a:pt x="1" y="1"/>
                  </a:moveTo>
                  <a:lnTo>
                    <a:pt x="1" y="445"/>
                  </a:lnTo>
                  <a:lnTo>
                    <a:pt x="3015" y="445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5531875" y="2327575"/>
              <a:ext cx="74325" cy="11125"/>
            </a:xfrm>
            <a:custGeom>
              <a:avLst/>
              <a:gdLst/>
              <a:ahLst/>
              <a:cxnLst/>
              <a:rect l="l" t="t" r="r" b="b"/>
              <a:pathLst>
                <a:path w="297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972" y="445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5617525" y="2327575"/>
              <a:ext cx="217600" cy="11125"/>
            </a:xfrm>
            <a:custGeom>
              <a:avLst/>
              <a:gdLst/>
              <a:ahLst/>
              <a:cxnLst/>
              <a:rect l="l" t="t" r="r" b="b"/>
              <a:pathLst>
                <a:path w="8704" h="445" extrusionOk="0">
                  <a:moveTo>
                    <a:pt x="1" y="1"/>
                  </a:moveTo>
                  <a:lnTo>
                    <a:pt x="1" y="445"/>
                  </a:lnTo>
                  <a:lnTo>
                    <a:pt x="8704" y="445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5512850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70" y="0"/>
                  </a:moveTo>
                  <a:cubicBezTo>
                    <a:pt x="75" y="0"/>
                    <a:pt x="1" y="74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539025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70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5565200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69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5843825" y="2028400"/>
              <a:ext cx="10325" cy="10000"/>
            </a:xfrm>
            <a:custGeom>
              <a:avLst/>
              <a:gdLst/>
              <a:ahLst/>
              <a:cxnLst/>
              <a:rect l="l" t="t" r="r" b="b"/>
              <a:pathLst>
                <a:path w="413" h="400" extrusionOk="0">
                  <a:moveTo>
                    <a:pt x="27" y="0"/>
                  </a:moveTo>
                  <a:cubicBezTo>
                    <a:pt x="22" y="0"/>
                    <a:pt x="16" y="3"/>
                    <a:pt x="11" y="8"/>
                  </a:cubicBezTo>
                  <a:cubicBezTo>
                    <a:pt x="1" y="19"/>
                    <a:pt x="1" y="29"/>
                    <a:pt x="11" y="51"/>
                  </a:cubicBezTo>
                  <a:lnTo>
                    <a:pt x="170" y="199"/>
                  </a:lnTo>
                  <a:lnTo>
                    <a:pt x="11" y="357"/>
                  </a:lnTo>
                  <a:cubicBezTo>
                    <a:pt x="1" y="368"/>
                    <a:pt x="1" y="378"/>
                    <a:pt x="11" y="389"/>
                  </a:cubicBezTo>
                  <a:cubicBezTo>
                    <a:pt x="11" y="400"/>
                    <a:pt x="22" y="400"/>
                    <a:pt x="32" y="400"/>
                  </a:cubicBezTo>
                  <a:lnTo>
                    <a:pt x="43" y="400"/>
                  </a:lnTo>
                  <a:lnTo>
                    <a:pt x="201" y="241"/>
                  </a:lnTo>
                  <a:lnTo>
                    <a:pt x="371" y="400"/>
                  </a:lnTo>
                  <a:lnTo>
                    <a:pt x="381" y="400"/>
                  </a:lnTo>
                  <a:cubicBezTo>
                    <a:pt x="392" y="400"/>
                    <a:pt x="402" y="400"/>
                    <a:pt x="402" y="389"/>
                  </a:cubicBezTo>
                  <a:cubicBezTo>
                    <a:pt x="413" y="378"/>
                    <a:pt x="413" y="368"/>
                    <a:pt x="402" y="357"/>
                  </a:cubicBezTo>
                  <a:lnTo>
                    <a:pt x="244" y="199"/>
                  </a:lnTo>
                  <a:lnTo>
                    <a:pt x="402" y="51"/>
                  </a:lnTo>
                  <a:cubicBezTo>
                    <a:pt x="413" y="40"/>
                    <a:pt x="413" y="19"/>
                    <a:pt x="402" y="8"/>
                  </a:cubicBezTo>
                  <a:cubicBezTo>
                    <a:pt x="397" y="3"/>
                    <a:pt x="392" y="0"/>
                    <a:pt x="387" y="0"/>
                  </a:cubicBezTo>
                  <a:cubicBezTo>
                    <a:pt x="381" y="0"/>
                    <a:pt x="376" y="3"/>
                    <a:pt x="371" y="8"/>
                  </a:cubicBezTo>
                  <a:lnTo>
                    <a:pt x="201" y="167"/>
                  </a:lnTo>
                  <a:lnTo>
                    <a:pt x="43" y="8"/>
                  </a:ln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5512850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70" y="0"/>
                  </a:moveTo>
                  <a:cubicBezTo>
                    <a:pt x="75" y="0"/>
                    <a:pt x="1" y="74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539025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70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5565200" y="2029125"/>
              <a:ext cx="8475" cy="8475"/>
            </a:xfrm>
            <a:custGeom>
              <a:avLst/>
              <a:gdLst/>
              <a:ahLst/>
              <a:cxnLst/>
              <a:rect l="l" t="t" r="r" b="b"/>
              <a:pathLst>
                <a:path w="339" h="339" extrusionOk="0">
                  <a:moveTo>
                    <a:pt x="169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5843825" y="2028400"/>
              <a:ext cx="10325" cy="10000"/>
            </a:xfrm>
            <a:custGeom>
              <a:avLst/>
              <a:gdLst/>
              <a:ahLst/>
              <a:cxnLst/>
              <a:rect l="l" t="t" r="r" b="b"/>
              <a:pathLst>
                <a:path w="413" h="400" extrusionOk="0">
                  <a:moveTo>
                    <a:pt x="27" y="0"/>
                  </a:moveTo>
                  <a:cubicBezTo>
                    <a:pt x="22" y="0"/>
                    <a:pt x="16" y="3"/>
                    <a:pt x="11" y="8"/>
                  </a:cubicBezTo>
                  <a:cubicBezTo>
                    <a:pt x="1" y="19"/>
                    <a:pt x="1" y="29"/>
                    <a:pt x="11" y="51"/>
                  </a:cubicBezTo>
                  <a:lnTo>
                    <a:pt x="170" y="199"/>
                  </a:lnTo>
                  <a:lnTo>
                    <a:pt x="11" y="357"/>
                  </a:lnTo>
                  <a:cubicBezTo>
                    <a:pt x="1" y="368"/>
                    <a:pt x="1" y="378"/>
                    <a:pt x="11" y="389"/>
                  </a:cubicBezTo>
                  <a:cubicBezTo>
                    <a:pt x="11" y="400"/>
                    <a:pt x="22" y="400"/>
                    <a:pt x="32" y="400"/>
                  </a:cubicBezTo>
                  <a:lnTo>
                    <a:pt x="43" y="400"/>
                  </a:lnTo>
                  <a:lnTo>
                    <a:pt x="201" y="241"/>
                  </a:lnTo>
                  <a:lnTo>
                    <a:pt x="371" y="400"/>
                  </a:lnTo>
                  <a:lnTo>
                    <a:pt x="381" y="400"/>
                  </a:lnTo>
                  <a:cubicBezTo>
                    <a:pt x="392" y="400"/>
                    <a:pt x="402" y="400"/>
                    <a:pt x="402" y="389"/>
                  </a:cubicBezTo>
                  <a:cubicBezTo>
                    <a:pt x="413" y="378"/>
                    <a:pt x="413" y="368"/>
                    <a:pt x="402" y="357"/>
                  </a:cubicBezTo>
                  <a:lnTo>
                    <a:pt x="244" y="199"/>
                  </a:lnTo>
                  <a:lnTo>
                    <a:pt x="402" y="51"/>
                  </a:lnTo>
                  <a:cubicBezTo>
                    <a:pt x="413" y="40"/>
                    <a:pt x="413" y="19"/>
                    <a:pt x="402" y="8"/>
                  </a:cubicBezTo>
                  <a:cubicBezTo>
                    <a:pt x="397" y="3"/>
                    <a:pt x="392" y="0"/>
                    <a:pt x="387" y="0"/>
                  </a:cubicBezTo>
                  <a:cubicBezTo>
                    <a:pt x="381" y="0"/>
                    <a:pt x="376" y="3"/>
                    <a:pt x="371" y="8"/>
                  </a:cubicBezTo>
                  <a:lnTo>
                    <a:pt x="201" y="167"/>
                  </a:lnTo>
                  <a:lnTo>
                    <a:pt x="43" y="8"/>
                  </a:ln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5574175" y="2181125"/>
              <a:ext cx="19850" cy="66900"/>
            </a:xfrm>
            <a:custGeom>
              <a:avLst/>
              <a:gdLst/>
              <a:ahLst/>
              <a:cxnLst/>
              <a:rect l="l" t="t" r="r" b="b"/>
              <a:pathLst>
                <a:path w="794" h="2676" extrusionOk="0">
                  <a:moveTo>
                    <a:pt x="1" y="1"/>
                  </a:moveTo>
                  <a:lnTo>
                    <a:pt x="1" y="2676"/>
                  </a:lnTo>
                  <a:lnTo>
                    <a:pt x="794" y="2676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5695775" y="2163950"/>
              <a:ext cx="19875" cy="84350"/>
            </a:xfrm>
            <a:custGeom>
              <a:avLst/>
              <a:gdLst/>
              <a:ahLst/>
              <a:cxnLst/>
              <a:rect l="l" t="t" r="r" b="b"/>
              <a:pathLst>
                <a:path w="795" h="3374" extrusionOk="0">
                  <a:moveTo>
                    <a:pt x="1" y="0"/>
                  </a:moveTo>
                  <a:lnTo>
                    <a:pt x="1" y="3374"/>
                  </a:lnTo>
                  <a:lnTo>
                    <a:pt x="794" y="3374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5613575" y="2200950"/>
              <a:ext cx="19850" cy="47075"/>
            </a:xfrm>
            <a:custGeom>
              <a:avLst/>
              <a:gdLst/>
              <a:ahLst/>
              <a:cxnLst/>
              <a:rect l="l" t="t" r="r" b="b"/>
              <a:pathLst>
                <a:path w="794" h="1883" extrusionOk="0">
                  <a:moveTo>
                    <a:pt x="0" y="1"/>
                  </a:moveTo>
                  <a:lnTo>
                    <a:pt x="0" y="1883"/>
                  </a:lnTo>
                  <a:lnTo>
                    <a:pt x="793" y="1883"/>
                  </a:lnTo>
                  <a:lnTo>
                    <a:pt x="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5540350" y="2200950"/>
              <a:ext cx="16925" cy="47075"/>
            </a:xfrm>
            <a:custGeom>
              <a:avLst/>
              <a:gdLst/>
              <a:ahLst/>
              <a:cxnLst/>
              <a:rect l="l" t="t" r="r" b="b"/>
              <a:pathLst>
                <a:path w="677" h="1883" extrusionOk="0">
                  <a:moveTo>
                    <a:pt x="0" y="1"/>
                  </a:moveTo>
                  <a:lnTo>
                    <a:pt x="0" y="1883"/>
                  </a:lnTo>
                  <a:lnTo>
                    <a:pt x="677" y="188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5654550" y="2160500"/>
              <a:ext cx="19850" cy="87800"/>
            </a:xfrm>
            <a:custGeom>
              <a:avLst/>
              <a:gdLst/>
              <a:ahLst/>
              <a:cxnLst/>
              <a:rect l="l" t="t" r="r" b="b"/>
              <a:pathLst>
                <a:path w="794" h="3512" extrusionOk="0">
                  <a:moveTo>
                    <a:pt x="0" y="1"/>
                  </a:moveTo>
                  <a:lnTo>
                    <a:pt x="0" y="3512"/>
                  </a:lnTo>
                  <a:lnTo>
                    <a:pt x="793" y="3512"/>
                  </a:lnTo>
                  <a:lnTo>
                    <a:pt x="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5737025" y="2132225"/>
              <a:ext cx="19850" cy="116075"/>
            </a:xfrm>
            <a:custGeom>
              <a:avLst/>
              <a:gdLst/>
              <a:ahLst/>
              <a:cxnLst/>
              <a:rect l="l" t="t" r="r" b="b"/>
              <a:pathLst>
                <a:path w="794" h="4643" extrusionOk="0">
                  <a:moveTo>
                    <a:pt x="1" y="0"/>
                  </a:moveTo>
                  <a:lnTo>
                    <a:pt x="1" y="4643"/>
                  </a:lnTo>
                  <a:lnTo>
                    <a:pt x="794" y="4643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5775350" y="2106850"/>
              <a:ext cx="19850" cy="141450"/>
            </a:xfrm>
            <a:custGeom>
              <a:avLst/>
              <a:gdLst/>
              <a:ahLst/>
              <a:cxnLst/>
              <a:rect l="l" t="t" r="r" b="b"/>
              <a:pathLst>
                <a:path w="794" h="5658" extrusionOk="0">
                  <a:moveTo>
                    <a:pt x="1" y="0"/>
                  </a:moveTo>
                  <a:lnTo>
                    <a:pt x="1" y="5658"/>
                  </a:lnTo>
                  <a:lnTo>
                    <a:pt x="794" y="5658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5528975" y="2072875"/>
              <a:ext cx="262525" cy="116200"/>
            </a:xfrm>
            <a:custGeom>
              <a:avLst/>
              <a:gdLst/>
              <a:ahLst/>
              <a:cxnLst/>
              <a:rect l="l" t="t" r="r" b="b"/>
              <a:pathLst>
                <a:path w="10501" h="4648" extrusionOk="0">
                  <a:moveTo>
                    <a:pt x="10428" y="1"/>
                  </a:moveTo>
                  <a:cubicBezTo>
                    <a:pt x="10411" y="1"/>
                    <a:pt x="10395" y="6"/>
                    <a:pt x="10385" y="16"/>
                  </a:cubicBezTo>
                  <a:lnTo>
                    <a:pt x="6969" y="2914"/>
                  </a:lnTo>
                  <a:lnTo>
                    <a:pt x="5848" y="2131"/>
                  </a:lnTo>
                  <a:cubicBezTo>
                    <a:pt x="5832" y="2121"/>
                    <a:pt x="5816" y="2115"/>
                    <a:pt x="5801" y="2115"/>
                  </a:cubicBezTo>
                  <a:cubicBezTo>
                    <a:pt x="5785" y="2115"/>
                    <a:pt x="5769" y="2121"/>
                    <a:pt x="5753" y="2131"/>
                  </a:cubicBezTo>
                  <a:lnTo>
                    <a:pt x="3828" y="3612"/>
                  </a:lnTo>
                  <a:lnTo>
                    <a:pt x="2739" y="2713"/>
                  </a:lnTo>
                  <a:cubicBezTo>
                    <a:pt x="2729" y="2702"/>
                    <a:pt x="2713" y="2697"/>
                    <a:pt x="2697" y="2697"/>
                  </a:cubicBezTo>
                  <a:cubicBezTo>
                    <a:pt x="2681" y="2697"/>
                    <a:pt x="2665" y="2702"/>
                    <a:pt x="2655" y="2713"/>
                  </a:cubicBezTo>
                  <a:lnTo>
                    <a:pt x="32" y="4542"/>
                  </a:lnTo>
                  <a:cubicBezTo>
                    <a:pt x="1" y="4563"/>
                    <a:pt x="1" y="4595"/>
                    <a:pt x="22" y="4627"/>
                  </a:cubicBezTo>
                  <a:cubicBezTo>
                    <a:pt x="32" y="4637"/>
                    <a:pt x="53" y="4648"/>
                    <a:pt x="75" y="4648"/>
                  </a:cubicBezTo>
                  <a:cubicBezTo>
                    <a:pt x="85" y="4648"/>
                    <a:pt x="106" y="4637"/>
                    <a:pt x="117" y="4637"/>
                  </a:cubicBezTo>
                  <a:lnTo>
                    <a:pt x="2686" y="2840"/>
                  </a:lnTo>
                  <a:lnTo>
                    <a:pt x="3776" y="3728"/>
                  </a:lnTo>
                  <a:cubicBezTo>
                    <a:pt x="3791" y="3739"/>
                    <a:pt x="3810" y="3744"/>
                    <a:pt x="3827" y="3744"/>
                  </a:cubicBezTo>
                  <a:cubicBezTo>
                    <a:pt x="3844" y="3744"/>
                    <a:pt x="3860" y="3739"/>
                    <a:pt x="3871" y="3728"/>
                  </a:cubicBezTo>
                  <a:lnTo>
                    <a:pt x="5806" y="2258"/>
                  </a:lnTo>
                  <a:lnTo>
                    <a:pt x="6927" y="3041"/>
                  </a:lnTo>
                  <a:cubicBezTo>
                    <a:pt x="6943" y="3051"/>
                    <a:pt x="6958" y="3056"/>
                    <a:pt x="6974" y="3056"/>
                  </a:cubicBezTo>
                  <a:cubicBezTo>
                    <a:pt x="6990" y="3056"/>
                    <a:pt x="7006" y="3051"/>
                    <a:pt x="7022" y="3041"/>
                  </a:cubicBezTo>
                  <a:lnTo>
                    <a:pt x="10480" y="101"/>
                  </a:lnTo>
                  <a:cubicBezTo>
                    <a:pt x="10501" y="69"/>
                    <a:pt x="10501" y="38"/>
                    <a:pt x="10480" y="16"/>
                  </a:cubicBezTo>
                  <a:cubicBezTo>
                    <a:pt x="10464" y="6"/>
                    <a:pt x="10445" y="1"/>
                    <a:pt x="10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5821625" y="2092050"/>
              <a:ext cx="16150" cy="16150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0" y="0"/>
                  </a:moveTo>
                  <a:lnTo>
                    <a:pt x="0" y="645"/>
                  </a:lnTo>
                  <a:lnTo>
                    <a:pt x="645" y="645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5821625" y="2127200"/>
              <a:ext cx="16150" cy="15875"/>
            </a:xfrm>
            <a:custGeom>
              <a:avLst/>
              <a:gdLst/>
              <a:ahLst/>
              <a:cxnLst/>
              <a:rect l="l" t="t" r="r" b="b"/>
              <a:pathLst>
                <a:path w="646" h="635" extrusionOk="0">
                  <a:moveTo>
                    <a:pt x="0" y="1"/>
                  </a:moveTo>
                  <a:lnTo>
                    <a:pt x="0" y="635"/>
                  </a:lnTo>
                  <a:lnTo>
                    <a:pt x="645" y="63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5821625" y="2162100"/>
              <a:ext cx="16150" cy="16150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0" y="0"/>
                  </a:moveTo>
                  <a:lnTo>
                    <a:pt x="0" y="645"/>
                  </a:lnTo>
                  <a:lnTo>
                    <a:pt x="645" y="645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5821625" y="2197250"/>
              <a:ext cx="16150" cy="15900"/>
            </a:xfrm>
            <a:custGeom>
              <a:avLst/>
              <a:gdLst/>
              <a:ahLst/>
              <a:cxnLst/>
              <a:rect l="l" t="t" r="r" b="b"/>
              <a:pathLst>
                <a:path w="646" h="636" extrusionOk="0">
                  <a:moveTo>
                    <a:pt x="0" y="1"/>
                  </a:moveTo>
                  <a:lnTo>
                    <a:pt x="0" y="635"/>
                  </a:lnTo>
                  <a:lnTo>
                    <a:pt x="645" y="63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5821625" y="2232150"/>
              <a:ext cx="16150" cy="15875"/>
            </a:xfrm>
            <a:custGeom>
              <a:avLst/>
              <a:gdLst/>
              <a:ahLst/>
              <a:cxnLst/>
              <a:rect l="l" t="t" r="r" b="b"/>
              <a:pathLst>
                <a:path w="646" h="635" extrusionOk="0">
                  <a:moveTo>
                    <a:pt x="0" y="1"/>
                  </a:moveTo>
                  <a:lnTo>
                    <a:pt x="0" y="635"/>
                  </a:lnTo>
                  <a:lnTo>
                    <a:pt x="645" y="63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4616950" y="1859675"/>
              <a:ext cx="251950" cy="250900"/>
            </a:xfrm>
            <a:custGeom>
              <a:avLst/>
              <a:gdLst/>
              <a:ahLst/>
              <a:cxnLst/>
              <a:rect l="l" t="t" r="r" b="b"/>
              <a:pathLst>
                <a:path w="10078" h="10036" extrusionOk="0">
                  <a:moveTo>
                    <a:pt x="74" y="0"/>
                  </a:moveTo>
                  <a:cubicBezTo>
                    <a:pt x="32" y="0"/>
                    <a:pt x="0" y="32"/>
                    <a:pt x="0" y="74"/>
                  </a:cubicBezTo>
                  <a:lnTo>
                    <a:pt x="0" y="9961"/>
                  </a:lnTo>
                  <a:cubicBezTo>
                    <a:pt x="0" y="10004"/>
                    <a:pt x="32" y="10035"/>
                    <a:pt x="74" y="10035"/>
                  </a:cubicBezTo>
                  <a:lnTo>
                    <a:pt x="10003" y="10035"/>
                  </a:lnTo>
                  <a:cubicBezTo>
                    <a:pt x="10046" y="10035"/>
                    <a:pt x="10077" y="10004"/>
                    <a:pt x="10077" y="9961"/>
                  </a:cubicBezTo>
                  <a:cubicBezTo>
                    <a:pt x="10077" y="9930"/>
                    <a:pt x="10046" y="9898"/>
                    <a:pt x="10003" y="9898"/>
                  </a:cubicBezTo>
                  <a:lnTo>
                    <a:pt x="138" y="9898"/>
                  </a:lnTo>
                  <a:lnTo>
                    <a:pt x="138" y="74"/>
                  </a:lnTo>
                  <a:cubicBezTo>
                    <a:pt x="138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4612700" y="1855175"/>
              <a:ext cx="12200" cy="12175"/>
            </a:xfrm>
            <a:custGeom>
              <a:avLst/>
              <a:gdLst/>
              <a:ahLst/>
              <a:cxnLst/>
              <a:rect l="l" t="t" r="r" b="b"/>
              <a:pathLst>
                <a:path w="488" h="487" extrusionOk="0">
                  <a:moveTo>
                    <a:pt x="244" y="1"/>
                  </a:moveTo>
                  <a:cubicBezTo>
                    <a:pt x="107" y="1"/>
                    <a:pt x="1" y="106"/>
                    <a:pt x="1" y="244"/>
                  </a:cubicBezTo>
                  <a:cubicBezTo>
                    <a:pt x="1" y="371"/>
                    <a:pt x="107" y="487"/>
                    <a:pt x="244" y="487"/>
                  </a:cubicBezTo>
                  <a:cubicBezTo>
                    <a:pt x="371" y="487"/>
                    <a:pt x="487" y="371"/>
                    <a:pt x="487" y="244"/>
                  </a:cubicBezTo>
                  <a:cubicBezTo>
                    <a:pt x="487" y="106"/>
                    <a:pt x="371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4860950" y="2102625"/>
              <a:ext cx="12175" cy="1217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0"/>
                  </a:moveTo>
                  <a:cubicBezTo>
                    <a:pt x="106" y="0"/>
                    <a:pt x="0" y="116"/>
                    <a:pt x="0" y="243"/>
                  </a:cubicBezTo>
                  <a:cubicBezTo>
                    <a:pt x="0" y="381"/>
                    <a:pt x="106" y="487"/>
                    <a:pt x="243" y="487"/>
                  </a:cubicBezTo>
                  <a:cubicBezTo>
                    <a:pt x="381" y="487"/>
                    <a:pt x="487" y="381"/>
                    <a:pt x="487" y="243"/>
                  </a:cubicBezTo>
                  <a:cubicBezTo>
                    <a:pt x="487" y="116"/>
                    <a:pt x="381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5831675" y="2066675"/>
              <a:ext cx="12175" cy="1217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0"/>
                  </a:moveTo>
                  <a:cubicBezTo>
                    <a:pt x="116" y="0"/>
                    <a:pt x="0" y="116"/>
                    <a:pt x="0" y="243"/>
                  </a:cubicBezTo>
                  <a:cubicBezTo>
                    <a:pt x="0" y="381"/>
                    <a:pt x="116" y="486"/>
                    <a:pt x="243" y="486"/>
                  </a:cubicBezTo>
                  <a:cubicBezTo>
                    <a:pt x="381" y="486"/>
                    <a:pt x="487" y="381"/>
                    <a:pt x="487" y="243"/>
                  </a:cubicBezTo>
                  <a:cubicBezTo>
                    <a:pt x="487" y="106"/>
                    <a:pt x="381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4892400" y="1974150"/>
              <a:ext cx="101800" cy="293175"/>
            </a:xfrm>
            <a:custGeom>
              <a:avLst/>
              <a:gdLst/>
              <a:ahLst/>
              <a:cxnLst/>
              <a:rect l="l" t="t" r="r" b="b"/>
              <a:pathLst>
                <a:path w="4072" h="11727" extrusionOk="0">
                  <a:moveTo>
                    <a:pt x="1143" y="0"/>
                  </a:moveTo>
                  <a:cubicBezTo>
                    <a:pt x="466" y="296"/>
                    <a:pt x="1" y="909"/>
                    <a:pt x="1" y="1618"/>
                  </a:cubicBezTo>
                  <a:cubicBezTo>
                    <a:pt x="1" y="2316"/>
                    <a:pt x="445" y="2919"/>
                    <a:pt x="1090" y="3225"/>
                  </a:cubicBezTo>
                  <a:lnTo>
                    <a:pt x="1100" y="8502"/>
                  </a:lnTo>
                  <a:cubicBezTo>
                    <a:pt x="445" y="8808"/>
                    <a:pt x="1" y="9411"/>
                    <a:pt x="1" y="10109"/>
                  </a:cubicBezTo>
                  <a:cubicBezTo>
                    <a:pt x="1" y="10818"/>
                    <a:pt x="466" y="11431"/>
                    <a:pt x="1143" y="11727"/>
                  </a:cubicBezTo>
                  <a:lnTo>
                    <a:pt x="1143" y="9750"/>
                  </a:lnTo>
                  <a:lnTo>
                    <a:pt x="2930" y="9750"/>
                  </a:lnTo>
                  <a:lnTo>
                    <a:pt x="2930" y="11727"/>
                  </a:lnTo>
                  <a:cubicBezTo>
                    <a:pt x="3596" y="11431"/>
                    <a:pt x="4072" y="10818"/>
                    <a:pt x="4072" y="10109"/>
                  </a:cubicBezTo>
                  <a:cubicBezTo>
                    <a:pt x="4072" y="9411"/>
                    <a:pt x="3617" y="8808"/>
                    <a:pt x="2972" y="8502"/>
                  </a:cubicBezTo>
                  <a:lnTo>
                    <a:pt x="2972" y="3225"/>
                  </a:lnTo>
                  <a:cubicBezTo>
                    <a:pt x="3617" y="2919"/>
                    <a:pt x="4061" y="2316"/>
                    <a:pt x="4061" y="1618"/>
                  </a:cubicBezTo>
                  <a:cubicBezTo>
                    <a:pt x="4061" y="909"/>
                    <a:pt x="3596" y="296"/>
                    <a:pt x="2919" y="0"/>
                  </a:cubicBezTo>
                  <a:lnTo>
                    <a:pt x="2919" y="1977"/>
                  </a:lnTo>
                  <a:lnTo>
                    <a:pt x="1143" y="1977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B208232-E2EB-E254-1ECD-CE065992FA35}"/>
              </a:ext>
            </a:extLst>
          </p:cNvPr>
          <p:cNvSpPr/>
          <p:nvPr/>
        </p:nvSpPr>
        <p:spPr>
          <a:xfrm>
            <a:off x="4572000" y="3508744"/>
            <a:ext cx="3168502" cy="624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BCA0-A593-250D-52AF-6362F14A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		GROUP MEMBERS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CD913-BE21-0564-F2A5-32311523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6" y="1454072"/>
            <a:ext cx="1801193" cy="1801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5226EA-DCC3-917C-C7F4-AB4806C6CB0B}"/>
              </a:ext>
            </a:extLst>
          </p:cNvPr>
          <p:cNvSpPr txBox="1"/>
          <p:nvPr/>
        </p:nvSpPr>
        <p:spPr>
          <a:xfrm>
            <a:off x="1451261" y="3511724"/>
            <a:ext cx="1484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ROBASS ATIF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7FEA87-6E15-2B21-2886-0D31F3DE5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13" y="1454074"/>
            <a:ext cx="1801191" cy="18011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FD6CF-ED34-6E7D-2EC8-2141F7D7B0AA}"/>
              </a:ext>
            </a:extLst>
          </p:cNvPr>
          <p:cNvSpPr txBox="1"/>
          <p:nvPr/>
        </p:nvSpPr>
        <p:spPr>
          <a:xfrm>
            <a:off x="6154549" y="3511723"/>
            <a:ext cx="2333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MOHAMMAD ABDULLAH</a:t>
            </a:r>
          </a:p>
        </p:txBody>
      </p:sp>
    </p:spTree>
    <p:extLst>
      <p:ext uri="{BB962C8B-B14F-4D97-AF65-F5344CB8AC3E}">
        <p14:creationId xmlns:p14="http://schemas.microsoft.com/office/powerpoint/2010/main" val="5217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F08780AF-DFE5-6A56-E70A-624253E4D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>
            <a:extLst>
              <a:ext uri="{FF2B5EF4-FFF2-40B4-BE49-F238E27FC236}">
                <a16:creationId xmlns:a16="http://schemas.microsoft.com/office/drawing/2014/main" id="{45D83CDC-AAD3-290A-A3CA-39543C53B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837" y="1325375"/>
            <a:ext cx="7703999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 algn="just"/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Objective:</a:t>
            </a:r>
            <a:r>
              <a:rPr lang="en-US" sz="2400" dirty="0">
                <a:latin typeface="Golos Text ExtraBold" panose="020B0604020202020204" charset="0"/>
                <a:cs typeface="Golos Text ExtraBold" panose="020B0604020202020204" charset="0"/>
              </a:rPr>
              <a:t> </a:t>
            </a:r>
            <a:r>
              <a:rPr lang="en-US" sz="1800" dirty="0"/>
              <a:t>An AI-based parking system to ensure smooth operations.</a:t>
            </a:r>
          </a:p>
          <a:p>
            <a:pPr marL="127000" indent="0" algn="just">
              <a:buNone/>
            </a:pPr>
            <a:endParaRPr lang="en-US" sz="1600" dirty="0">
              <a:latin typeface="Golos Text ExtraBold" panose="020B0604020202020204" charset="0"/>
              <a:cs typeface="Golos Text ExtraBold" panose="020B0604020202020204" charset="0"/>
            </a:endParaRPr>
          </a:p>
          <a:p>
            <a:pPr marL="412750" indent="-285750" algn="just"/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Key Features</a:t>
            </a:r>
            <a:endParaRPr lang="en-US" sz="2400" dirty="0">
              <a:latin typeface="Golos Text ExtraBold" panose="020B0604020202020204" charset="0"/>
              <a:cs typeface="Golos Text ExtraBold" panose="020B0604020202020204" charset="0"/>
            </a:endParaRPr>
          </a:p>
          <a:p>
            <a:pPr algn="just"/>
            <a:r>
              <a:rPr lang="it-IT" sz="1600" dirty="0"/>
              <a:t>AI-based vehicle recognition (registered vs non-registered).</a:t>
            </a:r>
            <a:endParaRPr lang="it-IT" sz="1400" dirty="0"/>
          </a:p>
          <a:p>
            <a:pPr algn="just"/>
            <a:r>
              <a:rPr lang="en-US" sz="1600" dirty="0"/>
              <a:t>Real-time tracking for vehicle owners.</a:t>
            </a:r>
          </a:p>
          <a:p>
            <a:pPr algn="just"/>
            <a:r>
              <a:rPr lang="en-US" sz="1600" dirty="0"/>
              <a:t>Admin functionalities for managing vehicles and logs.</a:t>
            </a:r>
          </a:p>
          <a:p>
            <a:pPr algn="just"/>
            <a:r>
              <a:rPr lang="en-US" sz="1600" dirty="0"/>
              <a:t>Improves parking security and accuracy.</a:t>
            </a:r>
            <a:endParaRPr sz="1600" dirty="0"/>
          </a:p>
        </p:txBody>
      </p:sp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FA2C55D7-9DFA-8440-D2E6-99F6AF5E8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40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751A25D2-E410-72DB-9BFA-2ED34885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>
            <a:extLst>
              <a:ext uri="{FF2B5EF4-FFF2-40B4-BE49-F238E27FC236}">
                <a16:creationId xmlns:a16="http://schemas.microsoft.com/office/drawing/2014/main" id="{7F3C3BCA-8AAC-2F69-A963-73953C4AD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837" y="1325375"/>
            <a:ext cx="7703999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 algn="just"/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Objective:</a:t>
            </a:r>
            <a:r>
              <a:rPr lang="en-US" sz="2400" dirty="0">
                <a:latin typeface="Golos Text ExtraBold" panose="020B0604020202020204" charset="0"/>
                <a:cs typeface="Golos Text ExtraBold" panose="020B0604020202020204" charset="0"/>
              </a:rPr>
              <a:t> </a:t>
            </a:r>
            <a:r>
              <a:rPr lang="en-US" sz="1800" dirty="0"/>
              <a:t>An AI-based parking system to ensure smooth operations.</a:t>
            </a:r>
          </a:p>
          <a:p>
            <a:pPr marL="127000" indent="0" algn="just">
              <a:buNone/>
            </a:pPr>
            <a:endParaRPr lang="en-US" sz="1600" dirty="0">
              <a:latin typeface="Golos Text ExtraBold" panose="020B0604020202020204" charset="0"/>
              <a:cs typeface="Golos Text ExtraBold" panose="020B0604020202020204" charset="0"/>
            </a:endParaRPr>
          </a:p>
          <a:p>
            <a:pPr marL="412750" indent="-285750" algn="just"/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Key Technologies</a:t>
            </a:r>
          </a:p>
          <a:p>
            <a:pPr algn="just"/>
            <a:r>
              <a:rPr lang="en-US" sz="1800" b="1" dirty="0"/>
              <a:t>Frontend:</a:t>
            </a:r>
            <a:r>
              <a:rPr lang="en-US" sz="1800" dirty="0"/>
              <a:t> React for user interaction.</a:t>
            </a:r>
          </a:p>
          <a:p>
            <a:pPr algn="just"/>
            <a:r>
              <a:rPr lang="en-US" sz="1800" b="1" dirty="0"/>
              <a:t>Backend:</a:t>
            </a:r>
            <a:r>
              <a:rPr lang="en-US" sz="1800" dirty="0"/>
              <a:t> Node.js to handle server-side processing and database interactions.</a:t>
            </a:r>
          </a:p>
          <a:p>
            <a:pPr algn="just"/>
            <a:r>
              <a:rPr lang="en-US" sz="1800" b="1" dirty="0"/>
              <a:t>Database:</a:t>
            </a:r>
            <a:r>
              <a:rPr lang="en-US" sz="1800" dirty="0"/>
              <a:t> MongoDB for storing vehicle data and logs.</a:t>
            </a:r>
          </a:p>
          <a:p>
            <a:pPr algn="just"/>
            <a:r>
              <a:rPr lang="en-US" sz="1800" dirty="0"/>
              <a:t>Improves parking security and accuracy.</a:t>
            </a:r>
          </a:p>
          <a:p>
            <a:pPr algn="just"/>
            <a:r>
              <a:rPr lang="en-US" sz="1800" b="1" dirty="0"/>
              <a:t>AI Model</a:t>
            </a:r>
            <a:r>
              <a:rPr lang="en-US" sz="1800" dirty="0"/>
              <a:t> for vehicle detection and license plate recognition in Flask.</a:t>
            </a:r>
          </a:p>
          <a:p>
            <a:pPr marL="412750" indent="-285750" algn="just"/>
            <a:endParaRPr lang="en-US" sz="2000" dirty="0">
              <a:latin typeface="Golos Text ExtraBold" panose="020B0604020202020204" charset="0"/>
              <a:cs typeface="Golos Text ExtraBold" panose="020B0604020202020204" charset="0"/>
            </a:endParaRPr>
          </a:p>
        </p:txBody>
      </p:sp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2E5813C6-8F58-5A3C-536C-799DDC2629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5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EE526A6E-F911-4600-2C73-5B41FBB42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>
            <a:extLst>
              <a:ext uri="{FF2B5EF4-FFF2-40B4-BE49-F238E27FC236}">
                <a16:creationId xmlns:a16="http://schemas.microsoft.com/office/drawing/2014/main" id="{4D0823AC-7064-8372-6058-809586E82A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837" y="1325375"/>
            <a:ext cx="7703999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 algn="just"/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Authentication:</a:t>
            </a:r>
            <a:r>
              <a:rPr lang="en-US" sz="1800" dirty="0">
                <a:latin typeface="Golos Text ExtraBold" panose="020B0604020202020204" charset="0"/>
                <a:cs typeface="Golos Text ExtraBold" panose="020B0604020202020204" charset="0"/>
              </a:rPr>
              <a:t> </a:t>
            </a:r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Secure login (email/password).</a:t>
            </a:r>
          </a:p>
          <a:p>
            <a:pPr marL="412750" indent="-285750" algn="just"/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Authorization</a:t>
            </a:r>
            <a:r>
              <a:rPr lang="en-US" sz="2400" dirty="0">
                <a:latin typeface="Golos Text ExtraBold" panose="020B0604020202020204" charset="0"/>
                <a:cs typeface="Golos Text ExtraBold" panose="020B0604020202020204" charset="0"/>
              </a:rPr>
              <a:t>:</a:t>
            </a:r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 </a:t>
            </a:r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Secure working with functionalities</a:t>
            </a:r>
            <a:r>
              <a:rPr lang="en-US" sz="2000" dirty="0">
                <a:latin typeface="DM Sans" pitchFamily="2" charset="0"/>
                <a:cs typeface="Golos Text ExtraBold" panose="020B0604020202020204" charset="0"/>
              </a:rPr>
              <a:t>.</a:t>
            </a:r>
            <a:endParaRPr lang="en-US" sz="2000" dirty="0">
              <a:latin typeface="Golos Text ExtraBold" panose="020B0604020202020204" charset="0"/>
              <a:cs typeface="Golos Text ExtraBold" panose="020B0604020202020204" charset="0"/>
            </a:endParaRPr>
          </a:p>
          <a:p>
            <a:pPr marL="412750" indent="-285750" algn="just"/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CRUD Operations:</a:t>
            </a:r>
          </a:p>
          <a:p>
            <a:pPr marL="412750" indent="-285750" algn="just"/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Create new vehicle records.</a:t>
            </a:r>
          </a:p>
          <a:p>
            <a:pPr marL="412750" indent="-285750" algn="just"/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Read/View vehicle details (License Plate, Arrival Logs, Email of Owner).</a:t>
            </a:r>
          </a:p>
          <a:p>
            <a:pPr marL="412750" indent="-285750" algn="just"/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Update vehicle records (License Plate).</a:t>
            </a:r>
          </a:p>
          <a:p>
            <a:pPr marL="412750" indent="-285750" algn="just"/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Delete vehicles (decommissioned, no longer needed).</a:t>
            </a:r>
          </a:p>
        </p:txBody>
      </p:sp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44A9DACC-A3FD-A31B-15C6-31C596C808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Requirements (Admin)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37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836D5084-0BBE-29D5-E3C2-17285B6BF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>
            <a:extLst>
              <a:ext uri="{FF2B5EF4-FFF2-40B4-BE49-F238E27FC236}">
                <a16:creationId xmlns:a16="http://schemas.microsoft.com/office/drawing/2014/main" id="{9FC6CF66-739C-ED91-919C-FB5813A56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837" y="1325375"/>
            <a:ext cx="7703999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 algn="just"/>
            <a:r>
              <a:rPr lang="en-US" sz="1800" dirty="0">
                <a:latin typeface="Golos Text ExtraBold" panose="020B0604020202020204" charset="0"/>
                <a:cs typeface="Golos Text ExtraBold" panose="020B0604020202020204" charset="0"/>
              </a:rPr>
              <a:t>Authentication: </a:t>
            </a:r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Secure login (email/password).</a:t>
            </a:r>
          </a:p>
          <a:p>
            <a:pPr marL="412750" indent="-285750" algn="just"/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Authorization</a:t>
            </a:r>
            <a:r>
              <a:rPr lang="en-US" sz="2400" dirty="0">
                <a:latin typeface="Golos Text ExtraBold" panose="020B0604020202020204" charset="0"/>
                <a:cs typeface="Golos Text ExtraBold" panose="020B0604020202020204" charset="0"/>
              </a:rPr>
              <a:t>:</a:t>
            </a:r>
            <a:r>
              <a:rPr lang="en-US" sz="2000" dirty="0">
                <a:latin typeface="Golos Text ExtraBold" panose="020B0604020202020204" charset="0"/>
                <a:cs typeface="Golos Text ExtraBold" panose="020B0604020202020204" charset="0"/>
              </a:rPr>
              <a:t> </a:t>
            </a:r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Secure working with functionalities</a:t>
            </a:r>
            <a:r>
              <a:rPr lang="en-US" sz="2000" dirty="0">
                <a:latin typeface="DM Sans" pitchFamily="2" charset="0"/>
                <a:cs typeface="Golos Text ExtraBold" panose="020B0604020202020204" charset="0"/>
              </a:rPr>
              <a:t>.</a:t>
            </a:r>
            <a:endParaRPr lang="en-US" sz="2000" dirty="0">
              <a:latin typeface="Golos Text ExtraBold" panose="020B0604020202020204" charset="0"/>
              <a:cs typeface="Golos Text ExtraBold" panose="020B0604020202020204" charset="0"/>
            </a:endParaRPr>
          </a:p>
          <a:p>
            <a:pPr marL="412750" indent="-285750" algn="just"/>
            <a:r>
              <a:rPr lang="en-US" sz="1800" dirty="0">
                <a:latin typeface="Golos Text ExtraBold" panose="020B0604020202020204" charset="0"/>
                <a:cs typeface="Golos Text ExtraBold" panose="020B0604020202020204" charset="0"/>
              </a:rPr>
              <a:t>Track Vehicle: </a:t>
            </a:r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Ability to track vehicle entry/exit times and view historical data.</a:t>
            </a:r>
          </a:p>
        </p:txBody>
      </p:sp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7DEAFEF1-EAD9-8779-2D87-DE429311FD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Requirements (Vehicle Owner)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04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D7033E67-08CC-89C4-F236-C4D83A03D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>
            <a:extLst>
              <a:ext uri="{FF2B5EF4-FFF2-40B4-BE49-F238E27FC236}">
                <a16:creationId xmlns:a16="http://schemas.microsoft.com/office/drawing/2014/main" id="{1A697D63-7D13-4513-CFB7-8C74D5BE22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837" y="1325375"/>
            <a:ext cx="7703999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 algn="just"/>
            <a:r>
              <a:rPr lang="en-US" sz="2000" b="1" dirty="0">
                <a:latin typeface="Golos Text ExtraBold" panose="020B0604020202020204" charset="0"/>
                <a:cs typeface="Golos Text ExtraBold" panose="020B0604020202020204" charset="0"/>
              </a:rPr>
              <a:t>Frontend (React): </a:t>
            </a:r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Provides the user interface, communicates with the backend through API calls.</a:t>
            </a:r>
          </a:p>
          <a:p>
            <a:pPr marL="412750" indent="-285750" algn="just"/>
            <a:r>
              <a:rPr lang="en-US" sz="2000" b="1" dirty="0">
                <a:latin typeface="Golos Text ExtraBold" panose="020B0604020202020204" charset="0"/>
                <a:cs typeface="Golos Text ExtraBold" panose="020B0604020202020204" charset="0"/>
              </a:rPr>
              <a:t>Backend (Node.js):</a:t>
            </a:r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 Manages data flow, user authentication, CRUD operations, and integrates with the AI model.</a:t>
            </a:r>
          </a:p>
          <a:p>
            <a:pPr marL="412750" indent="-285750" algn="just"/>
            <a:r>
              <a:rPr lang="en-US" sz="2000" b="1" dirty="0">
                <a:latin typeface="Golos Text ExtraBold" panose="020B0604020202020204" charset="0"/>
                <a:cs typeface="Golos Text ExtraBold" panose="020B0604020202020204" charset="0"/>
              </a:rPr>
              <a:t>Database (MongoDB): </a:t>
            </a:r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Stores and queries vehicle-related data.</a:t>
            </a:r>
          </a:p>
          <a:p>
            <a:pPr marL="412750" indent="-285750" algn="just"/>
            <a:r>
              <a:rPr lang="en-US" sz="2000" b="1" dirty="0">
                <a:latin typeface="Golos Text ExtraBold" panose="020B0604020202020204" charset="0"/>
                <a:cs typeface="Golos Text ExtraBold" panose="020B0604020202020204" charset="0"/>
              </a:rPr>
              <a:t>Model Integration (Flask): </a:t>
            </a:r>
            <a:r>
              <a:rPr lang="en-US" sz="1800" dirty="0">
                <a:latin typeface="DM Sans" pitchFamily="2" charset="0"/>
                <a:cs typeface="Golos Text ExtraBold" panose="020B0604020202020204" charset="0"/>
              </a:rPr>
              <a:t>Handles vehicle detection and license plate recognition through AI models.</a:t>
            </a:r>
          </a:p>
        </p:txBody>
      </p:sp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76940343-06AF-3179-DC35-8EFA5D18C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2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348F5161-7781-2C4D-98BA-05DF7262D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ABB48A74-A577-9BC6-D029-4ACD8066A6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Wireframes (Landing Page)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0A979-0981-89A0-EAB6-DBEBA5A1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71892"/>
            <a:ext cx="5943600" cy="27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9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8DC0E4C1-E137-1997-63FB-5F4A7130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4CFDC801-87AB-1845-4135-A36D7431D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Wireframes (Login Page)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FF5D43-6863-952D-5C8A-2277EEB4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" y="1064577"/>
            <a:ext cx="5731510" cy="30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5584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 Portfolio by Slidesgo">
  <a:themeElements>
    <a:clrScheme name="Simple Light">
      <a:dk1>
        <a:srgbClr val="070E49"/>
      </a:dk1>
      <a:lt1>
        <a:srgbClr val="FFFFFF"/>
      </a:lt1>
      <a:dk2>
        <a:srgbClr val="DED7FF"/>
      </a:dk2>
      <a:lt2>
        <a:srgbClr val="B19CFE"/>
      </a:lt2>
      <a:accent1>
        <a:srgbClr val="542FD0"/>
      </a:accent1>
      <a:accent2>
        <a:srgbClr val="F61B93"/>
      </a:accent2>
      <a:accent3>
        <a:srgbClr val="FFC655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365</Words>
  <Application>Microsoft Office PowerPoint</Application>
  <PresentationFormat>On-screen Show (16:9)</PresentationFormat>
  <Paragraphs>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Palanquin Dark</vt:lpstr>
      <vt:lpstr>Golos Text ExtraBold</vt:lpstr>
      <vt:lpstr>DM Sans</vt:lpstr>
      <vt:lpstr>Software Engineer Portfolio by Slidesgo</vt:lpstr>
      <vt:lpstr>AI-based Intelligent Parking Monitoring System</vt:lpstr>
      <vt:lpstr>     GROUP MEMBERS</vt:lpstr>
      <vt:lpstr>Introduction</vt:lpstr>
      <vt:lpstr>System Overview</vt:lpstr>
      <vt:lpstr>Functional Requirements (Admin)</vt:lpstr>
      <vt:lpstr>Functional Requirements (Vehicle Owner)</vt:lpstr>
      <vt:lpstr>System Architecture</vt:lpstr>
      <vt:lpstr>Wireframes (Landing Page)</vt:lpstr>
      <vt:lpstr>Wireframes (Login Page)</vt:lpstr>
      <vt:lpstr>Wireframes (Admin Dashboard)</vt:lpstr>
      <vt:lpstr>Wireframes (Registered Vehicle Logs)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Mohammad Robass</dc:creator>
  <cp:lastModifiedBy>Mohammad Abdullah</cp:lastModifiedBy>
  <cp:revision>64</cp:revision>
  <dcterms:modified xsi:type="dcterms:W3CDTF">2024-12-15T16:20:23Z</dcterms:modified>
</cp:coreProperties>
</file>