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73" r:id="rId8"/>
    <p:sldId id="279" r:id="rId9"/>
    <p:sldId id="267" r:id="rId10"/>
    <p:sldId id="263" r:id="rId11"/>
    <p:sldId id="264" r:id="rId12"/>
    <p:sldId id="265" r:id="rId13"/>
    <p:sldId id="274" r:id="rId14"/>
    <p:sldId id="275" r:id="rId15"/>
    <p:sldId id="276" r:id="rId16"/>
    <p:sldId id="277" r:id="rId17"/>
    <p:sldId id="278" r:id="rId18"/>
    <p:sldId id="268" r:id="rId19"/>
    <p:sldId id="269" r:id="rId20"/>
    <p:sldId id="270" r:id="rId21"/>
    <p:sldId id="271" r:id="rId2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B8DB3-77E7-DC48-0720-7674A899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A1095-9BBF-F4DF-CB15-11051BD40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59E5-C94F-524F-C3E0-B5D051DA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E005-A465-E5B2-DF6A-E1D85CF1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B916-CD27-9A6A-3A3F-7BE1D385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6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F971-AC5A-022A-972F-67F51520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DC4D5-82C9-5FFE-4DEA-96046119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A592-C1A5-88DE-F92F-202E7CE8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60600-256A-2063-01DC-54EF4A00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EB31-EE88-B19A-66C4-75F7F753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F7E33-E5A8-4D76-022D-896A54AC0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A8CBE-458F-5286-A226-8253B957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72B5-4E6F-E057-477B-D1BFD031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1BCA-15EB-E257-FFF3-E35CF4A6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3AFBE-6034-BE97-CD1E-2758AE3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A795-D3C5-CAD1-052C-86828B4B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2F56-24ED-7909-956E-DC181495F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3878-C1A0-A78A-6E15-1EA7152E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901F-A789-723B-3304-02CC1CAC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AAB-6E5A-E5DB-7E5C-9B01AF46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48BB-B06A-D9CB-D371-13EED557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20DF-C664-9F7F-343A-F1E8586B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2B7A-CD0D-730B-2EA0-21F9C64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D4F3A-F4E2-A0E6-E812-6DF19772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F46DC-D465-2FEC-0689-9C371C38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4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E51-21BE-FB3C-54D2-B7F09DDB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3547-78DA-838C-5F05-A1CFFCB58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D8686-67FC-B6A4-FE0A-F6C090995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F929-4BCE-AB75-9712-C4D56A3F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034E0-6373-F5AC-7875-8412BD00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C1DF2-24B9-C463-D8E1-2091D13A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7BD-2E36-B5CA-42AA-1D4D255F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2E17-A071-6FFB-12D2-F09326C5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E172F-DFE0-A840-6485-69F70B7F5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9BD7-7773-8DEA-7B6F-68EECD473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701D4-64F3-D7EC-524A-B821F184B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858E-BD71-6760-6530-EBFF5C89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9D9E0-D3AC-02F3-0D8B-6B2E72EE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FF24D-4909-1124-FF65-333D9FD4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71C2-4150-56AC-A998-42458768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7DF1-9C0D-1CB4-F0F5-3F30D40F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29AA-AD9D-9465-7D5C-80B1FED3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892E-D236-CBF1-E99C-192136A3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92A43-6192-E25B-AE6A-E2E0E4D9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EB39B-8357-10DA-C68A-891B3E3C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97AB7-3BFF-BEFE-73CE-6AB37D2F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B2DE-8A49-D68E-ACE8-5739D5A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BDCB-030A-9AB7-58F6-5C5AF17C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3B04E-8C26-D682-1ABB-C28D5C67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BFB62-19D4-E73B-2465-7D78D47B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27C43-7DC6-4AA9-D5F5-EB18F5E6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DBE58-8074-A674-C6C4-B447A1FD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FDF6-4850-A6ED-0CC9-BE3E9263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AA1A-B51C-33FA-B631-600A7FA5E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5C16-F431-C86F-B4B2-2826352D5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065E-000A-F10E-32CE-BCB2B5A7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7CA5-9A9E-8C7A-EFFB-40F3AF8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1E1C3-0BDE-0684-6A47-2B41B44A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0FAD2-0008-91DC-06D8-BD1E99EC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3A5D5-24EB-67B6-5EDF-2CAFC3FA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5019-6133-C171-6112-20EAFF360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F9CB-EA9A-41A6-B8A8-0148380C5A5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15A7-5F6F-3D5A-B489-C36F14444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BF87-36CD-26C3-D429-38EF49F01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1683-1890-4A15-8769-894FDD9E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715">
            <a:extLst>
              <a:ext uri="{FF2B5EF4-FFF2-40B4-BE49-F238E27FC236}">
                <a16:creationId xmlns:a16="http://schemas.microsoft.com/office/drawing/2014/main" id="{E46DCFCE-B1BF-12F3-63AE-40C326B828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941">
            <a:extLst>
              <a:ext uri="{FF2B5EF4-FFF2-40B4-BE49-F238E27FC236}">
                <a16:creationId xmlns:a16="http://schemas.microsoft.com/office/drawing/2014/main" id="{773757BE-7F14-06E5-B891-DFB4D46607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957">
            <a:extLst>
              <a:ext uri="{FF2B5EF4-FFF2-40B4-BE49-F238E27FC236}">
                <a16:creationId xmlns:a16="http://schemas.microsoft.com/office/drawing/2014/main" id="{5878E181-3E8C-9E07-1C34-3459CAE466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007">
            <a:extLst>
              <a:ext uri="{FF2B5EF4-FFF2-40B4-BE49-F238E27FC236}">
                <a16:creationId xmlns:a16="http://schemas.microsoft.com/office/drawing/2014/main" id="{410A013C-5908-8303-6988-677E19E460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C1515-BBE2-416B-60A0-BDA1A85E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6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3C98-E456-3093-77C8-C50F826E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FD9A09-1AF1-3D78-BF3B-7A618904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46" y="0"/>
            <a:ext cx="12229645" cy="683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3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893ED-1842-68C6-6ADC-A8BC0A7A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44A9CD-3A93-60DD-B4AC-F5C88AE54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6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2E51-17F5-73B8-140A-C0C2FB53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2840CB-2B05-7AA3-FD4D-969163995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7"/>
            <a:ext cx="12192000" cy="68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90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35B39-C8FC-DDFF-CEB8-D4E67DB0F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E142B2-CEB4-73DF-080D-7296A918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13"/>
            <a:ext cx="12192000" cy="6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7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129">
            <a:extLst>
              <a:ext uri="{FF2B5EF4-FFF2-40B4-BE49-F238E27FC236}">
                <a16:creationId xmlns:a16="http://schemas.microsoft.com/office/drawing/2014/main" id="{26BBFB70-F6C7-C351-0195-40DFF4888C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3"/>
            <a:ext cx="12192000" cy="68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138">
            <a:extLst>
              <a:ext uri="{FF2B5EF4-FFF2-40B4-BE49-F238E27FC236}">
                <a16:creationId xmlns:a16="http://schemas.microsoft.com/office/drawing/2014/main" id="{A7C2C5CE-BACC-E5C5-0DDF-E667637BAF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730">
            <a:extLst>
              <a:ext uri="{FF2B5EF4-FFF2-40B4-BE49-F238E27FC236}">
                <a16:creationId xmlns:a16="http://schemas.microsoft.com/office/drawing/2014/main" id="{AB1713E2-27F9-A339-D347-BD3DFA02EE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147">
            <a:extLst>
              <a:ext uri="{FF2B5EF4-FFF2-40B4-BE49-F238E27FC236}">
                <a16:creationId xmlns:a16="http://schemas.microsoft.com/office/drawing/2014/main" id="{9C6D25DF-7EA8-3502-5C92-3E1A5E2356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66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3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156">
            <a:extLst>
              <a:ext uri="{FF2B5EF4-FFF2-40B4-BE49-F238E27FC236}">
                <a16:creationId xmlns:a16="http://schemas.microsoft.com/office/drawing/2014/main" id="{BAA46D1C-EE47-6886-9B20-7A4B40A18C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8"/>
            <a:ext cx="12192000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D1D22-20E6-9D19-C072-77FEE3E4E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94" y="0"/>
            <a:ext cx="12215893" cy="68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801">
            <a:extLst>
              <a:ext uri="{FF2B5EF4-FFF2-40B4-BE49-F238E27FC236}">
                <a16:creationId xmlns:a16="http://schemas.microsoft.com/office/drawing/2014/main" id="{17B72D59-A79E-115E-8FFD-ACC04C70E9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8"/>
            <a:ext cx="12192000" cy="68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839">
            <a:extLst>
              <a:ext uri="{FF2B5EF4-FFF2-40B4-BE49-F238E27FC236}">
                <a16:creationId xmlns:a16="http://schemas.microsoft.com/office/drawing/2014/main" id="{FB11BFB4-D60D-F767-1A9C-935BC506A2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3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3852">
            <a:extLst>
              <a:ext uri="{FF2B5EF4-FFF2-40B4-BE49-F238E27FC236}">
                <a16:creationId xmlns:a16="http://schemas.microsoft.com/office/drawing/2014/main" id="{65303C3A-10B9-1BD4-9130-E9486C159D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12192000" cy="68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DA070-5488-5A48-426E-98CE02EE0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104" y="0"/>
            <a:ext cx="12232104" cy="68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D4E3-A823-83A5-D66A-A94F166A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C704E-5952-A5C6-55E8-5DFE75CC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81"/>
            <a:ext cx="12192000" cy="6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7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5-04 014119">
            <a:extLst>
              <a:ext uri="{FF2B5EF4-FFF2-40B4-BE49-F238E27FC236}">
                <a16:creationId xmlns:a16="http://schemas.microsoft.com/office/drawing/2014/main" id="{DB526D4B-A51F-1E50-8393-84F3696E55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Abubaker</dc:creator>
  <cp:lastModifiedBy>M. Abubaker</cp:lastModifiedBy>
  <cp:revision>2</cp:revision>
  <dcterms:created xsi:type="dcterms:W3CDTF">2025-05-03T20:43:36Z</dcterms:created>
  <dcterms:modified xsi:type="dcterms:W3CDTF">2025-05-04T08:56:52Z</dcterms:modified>
</cp:coreProperties>
</file>