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3" r:id="rId4"/>
  </p:sldMasterIdLst>
  <p:notesMasterIdLst>
    <p:notesMasterId r:id="rId8"/>
  </p:notesMasterIdLst>
  <p:sldIdLst>
    <p:sldId id="321" r:id="rId5"/>
    <p:sldId id="352" r:id="rId6"/>
    <p:sldId id="349"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Untitled Section" id="{374BCBCC-786C-4201-B7C7-E55C2EF0062C}">
          <p14:sldIdLst>
            <p14:sldId id="321"/>
            <p14:sldId id="352"/>
            <p14:sldId id="34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622" autoAdjust="0"/>
  </p:normalViewPr>
  <p:slideViewPr>
    <p:cSldViewPr snapToGrid="0" showGuides="1">
      <p:cViewPr>
        <p:scale>
          <a:sx n="100" d="100"/>
          <a:sy n="100" d="100"/>
        </p:scale>
        <p:origin x="-456" y="7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6/5/2016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1992604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C47AB4-42EB-4577-8D2E-F9FF0220EEF2}"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3FB264-DDA5-4157-893E-7C7300CBDD96}" type="slidenum">
              <a:rPr lang="en-US" smtClean="0"/>
              <a:pPr>
                <a:defRPr/>
              </a:pPr>
              <a:t>2</a:t>
            </a:fld>
            <a:endParaRPr lang="en-US" dirty="0"/>
          </a:p>
        </p:txBody>
      </p:sp>
    </p:spTree>
    <p:extLst>
      <p:ext uri="{BB962C8B-B14F-4D97-AF65-F5344CB8AC3E}">
        <p14:creationId xmlns:p14="http://schemas.microsoft.com/office/powerpoint/2010/main" val="693411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5AE17C7-B787-4E50-994D-5E804113A1E9}" type="datetime4">
              <a:rPr lang="en-US" smtClean="0"/>
              <a:pPr/>
              <a:t>June 5, 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744759D-0EFF-4FB2-9CCE-04E00944F0FE}"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DD7A28-FA93-4136-BDC1-BCCB2687E678}" type="datetimeFigureOut">
              <a:rPr lang="en-US" smtClean="0"/>
              <a:pPr/>
              <a:t>6/5/2016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DD7A28-FA93-4136-BDC1-BCCB2687E678}" type="datetimeFigureOut">
              <a:rPr lang="en-US" smtClean="0"/>
              <a:pPr/>
              <a:t>6/5/2016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995D68B-21AC-438B-BECE-4F17DA129F19}" type="datetime4">
              <a:rPr lang="en-US" smtClean="0"/>
              <a:pPr/>
              <a:t>June 5,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79F0FCF-2EA5-4FF5-AF14-1CA9C8854AAB}" type="datetime4">
              <a:rPr lang="en-US" smtClean="0"/>
              <a:pPr/>
              <a:t>June 5, 2016</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744759D-0EFF-4FB2-9CCE-04E00944F0F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9E781C6-1634-4A56-B2BE-62150BE83935}" type="datetime4">
              <a:rPr lang="en-US" smtClean="0"/>
              <a:pPr/>
              <a:t>June 5,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9372AC2-3C75-4F5F-A929-48958086FE36}" type="datetime4">
              <a:rPr lang="en-US" smtClean="0"/>
              <a:pPr/>
              <a:t>June 5, 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44759D-0EFF-4FB2-9CCE-04E00944F0FE}"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509CF4-4C1A-45DC-BADA-6EFF91CB9ABB}" type="datetime4">
              <a:rPr lang="en-US" smtClean="0"/>
              <a:pPr/>
              <a:t>June 5, 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951C0-B478-4858-ABC7-96406A1C0480}" type="datetime4">
              <a:rPr lang="en-US" smtClean="0"/>
              <a:pPr/>
              <a:t>June 5, 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67641A-9D94-4BD6-862F-F651067079BC}" type="datetime4">
              <a:rPr lang="en-US" smtClean="0"/>
              <a:pPr/>
              <a:t>June 5,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4F0C02-0EF4-4745-9D82-E8D3F59464E3}" type="datetime4">
              <a:rPr lang="en-US" smtClean="0"/>
              <a:pPr/>
              <a:t>June 5, 2016</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5744759D-0EFF-4FB2-9CCE-04E00944F0FE}"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7367800-479D-41B0-B3F2-2DCE95BA1381}" type="datetime4">
              <a:rPr lang="en-US" smtClean="0"/>
              <a:pPr/>
              <a:t>June 5, 2016</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744759D-0EFF-4FB2-9CCE-04E00944F0F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685" r:id="rId15"/>
    <p:sldLayoutId id="2147483679" r:id="rId16"/>
    <p:sldLayoutId id="2147483680" r:id="rId17"/>
    <p:sldLayoutId id="2147483681" r:id="rId18"/>
    <p:sldLayoutId id="2147483687" r:id="rId19"/>
    <p:sldLayoutId id="2147483688" r:id="rId20"/>
    <p:sldLayoutId id="2147483689" r:id="rId21"/>
    <p:sldLayoutId id="2147483690" r:id="rId22"/>
    <p:sldLayoutId id="2147483682" r:id="rId23"/>
    <p:sldLayoutId id="2147483683" r:id="rId24"/>
    <p:sldLayoutId id="2147483684" r:id="rId25"/>
    <p:sldLayoutId id="2147483692" r:id="rId26"/>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47813" y="3558143"/>
            <a:ext cx="5511800" cy="369332"/>
          </a:xfrm>
        </p:spPr>
        <p:txBody>
          <a:bodyPr>
            <a:spAutoFit/>
          </a:bodyPr>
          <a:lstStyle/>
          <a:p>
            <a:r>
              <a:rPr lang="en-US" sz="2400" dirty="0" err="1" smtClean="0">
                <a:latin typeface="Arial" charset="0"/>
                <a:cs typeface="Arial" charset="0"/>
              </a:rPr>
              <a:t>Hackathon</a:t>
            </a:r>
            <a:r>
              <a:rPr lang="en-US" sz="2400" dirty="0" smtClean="0">
                <a:latin typeface="Arial" charset="0"/>
                <a:cs typeface="Arial" charset="0"/>
              </a:rPr>
              <a:t> </a:t>
            </a:r>
            <a:endParaRPr sz="2400" dirty="0" smtClean="0">
              <a:latin typeface="Arial" charset="0"/>
              <a:cs typeface="Arial" charset="0"/>
            </a:endParaRPr>
          </a:p>
        </p:txBody>
      </p:sp>
      <p:sp>
        <p:nvSpPr>
          <p:cNvPr id="11267" name="Title 2"/>
          <p:cNvSpPr>
            <a:spLocks noGrp="1"/>
          </p:cNvSpPr>
          <p:nvPr>
            <p:ph type="title"/>
          </p:nvPr>
        </p:nvSpPr>
        <p:spPr>
          <a:xfrm>
            <a:off x="1517650" y="2805113"/>
            <a:ext cx="6680200" cy="614362"/>
          </a:xfrm>
        </p:spPr>
        <p:txBody>
          <a:bodyPr>
            <a:normAutofit fontScale="90000"/>
          </a:bodyPr>
          <a:lstStyle/>
          <a:p>
            <a:r>
              <a:rPr dirty="0" smtClean="0">
                <a:solidFill>
                  <a:srgbClr val="E31837"/>
                </a:solidFill>
                <a:latin typeface="Arial" charset="0"/>
                <a:cs typeface="Arial" charset="0"/>
              </a:rPr>
              <a:t>Mission Innovation 16</a:t>
            </a:r>
            <a:endParaRPr dirty="0" smtClean="0">
              <a:latin typeface="Arial" charset="0"/>
              <a:cs typeface="Arial" charset="0"/>
            </a:endParaRPr>
          </a:p>
        </p:txBody>
      </p:sp>
      <p:sp>
        <p:nvSpPr>
          <p:cNvPr id="2" name="TextBox 1"/>
          <p:cNvSpPr txBox="1"/>
          <p:nvPr/>
        </p:nvSpPr>
        <p:spPr>
          <a:xfrm>
            <a:off x="3581400" y="3667125"/>
            <a:ext cx="4838701" cy="184665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Solution Name : Fun Education for Kids</a:t>
            </a:r>
          </a:p>
          <a:p>
            <a:pPr fontAlgn="base">
              <a:buClr>
                <a:schemeClr val="tx2"/>
              </a:buClr>
            </a:pPr>
            <a:r>
              <a:rPr lang="en-US" sz="1200" dirty="0" smtClean="0">
                <a:latin typeface="+mj-lt"/>
              </a:rPr>
              <a:t>Location : </a:t>
            </a:r>
          </a:p>
          <a:p>
            <a:pPr fontAlgn="base">
              <a:buClr>
                <a:schemeClr val="tx2"/>
              </a:buClr>
            </a:pPr>
            <a:r>
              <a:rPr lang="en-US" sz="1200" dirty="0" smtClean="0">
                <a:latin typeface="+mj-lt"/>
              </a:rPr>
              <a:t>Team Name : </a:t>
            </a:r>
            <a:r>
              <a:rPr lang="en-US" sz="1200" dirty="0" err="1" smtClean="0">
                <a:latin typeface="+mj-lt"/>
              </a:rPr>
              <a:t>Galgotech</a:t>
            </a:r>
            <a:endParaRPr lang="en-US" sz="1200" dirty="0" smtClean="0">
              <a:latin typeface="+mj-lt"/>
            </a:endParaRPr>
          </a:p>
          <a:p>
            <a:pPr fontAlgn="base">
              <a:buClr>
                <a:schemeClr val="tx2"/>
              </a:buClr>
            </a:pPr>
            <a:r>
              <a:rPr lang="en-US" sz="1200" dirty="0" smtClean="0">
                <a:latin typeface="+mj-lt"/>
              </a:rPr>
              <a:t>Team lead Name : Mohammad Abdullah Irfan</a:t>
            </a:r>
          </a:p>
          <a:p>
            <a:pPr fontAlgn="base">
              <a:buClr>
                <a:schemeClr val="tx2"/>
              </a:buClr>
            </a:pPr>
            <a:endParaRPr lang="en-US" sz="1200" dirty="0" smtClean="0">
              <a:latin typeface="+mj-lt"/>
            </a:endParaRPr>
          </a:p>
          <a:p>
            <a:pPr fontAlgn="base">
              <a:buClr>
                <a:schemeClr val="tx2"/>
              </a:buClr>
            </a:pPr>
            <a:r>
              <a:rPr lang="en-US" sz="1200" dirty="0" smtClean="0">
                <a:latin typeface="+mj-lt"/>
              </a:rPr>
              <a:t>Team member details:</a:t>
            </a:r>
            <a:endParaRPr lang="en-US" sz="1200" dirty="0">
              <a:latin typeface="+mj-lt"/>
            </a:endParaRPr>
          </a:p>
          <a:p>
            <a:pPr fontAlgn="base">
              <a:buClr>
                <a:schemeClr val="tx2"/>
              </a:buClr>
            </a:pPr>
            <a:r>
              <a:rPr lang="en-US" sz="1200" i="1" dirty="0" smtClean="0">
                <a:latin typeface="+mj-lt"/>
              </a:rPr>
              <a:t>&lt;</a:t>
            </a:r>
            <a:r>
              <a:rPr lang="en-US" sz="1200" i="1" dirty="0" err="1" smtClean="0">
                <a:latin typeface="+mj-lt"/>
              </a:rPr>
              <a:t>1312101082,Mohammad</a:t>
            </a:r>
            <a:r>
              <a:rPr lang="en-US" sz="1200" i="1" dirty="0" smtClean="0">
                <a:latin typeface="+mj-lt"/>
              </a:rPr>
              <a:t> Abdullah </a:t>
            </a:r>
            <a:r>
              <a:rPr lang="en-US" sz="1200" i="1" dirty="0" err="1" smtClean="0">
                <a:latin typeface="+mj-lt"/>
              </a:rPr>
              <a:t>Irfan,amaanirfan.irfan@gmail.com</a:t>
            </a:r>
            <a:r>
              <a:rPr lang="en-US" sz="1200" i="1" dirty="0" smtClean="0">
                <a:latin typeface="+mj-lt"/>
              </a:rPr>
              <a:t>&gt;</a:t>
            </a:r>
          </a:p>
          <a:p>
            <a:pPr fontAlgn="base">
              <a:buClr>
                <a:schemeClr val="tx2"/>
              </a:buClr>
            </a:pPr>
            <a:r>
              <a:rPr lang="en-US" sz="1200" i="1" dirty="0" smtClean="0">
                <a:latin typeface="+mj-lt"/>
              </a:rPr>
              <a:t>&lt;</a:t>
            </a:r>
            <a:r>
              <a:rPr lang="en-US" sz="1200" i="1" dirty="0" err="1" smtClean="0">
                <a:latin typeface="+mj-lt"/>
              </a:rPr>
              <a:t>1312101020,Anjali</a:t>
            </a:r>
            <a:r>
              <a:rPr lang="en-US" sz="1200" i="1" dirty="0" smtClean="0">
                <a:latin typeface="+mj-lt"/>
              </a:rPr>
              <a:t> </a:t>
            </a:r>
            <a:r>
              <a:rPr lang="en-US" sz="1200" i="1" dirty="0" err="1" smtClean="0">
                <a:latin typeface="+mj-lt"/>
              </a:rPr>
              <a:t>Tyagi,anjalityagi191@gmail.com</a:t>
            </a:r>
            <a:r>
              <a:rPr lang="en-US" sz="1200" i="1" dirty="0" smtClean="0">
                <a:latin typeface="+mj-lt"/>
              </a:rPr>
              <a:t>&gt;</a:t>
            </a:r>
          </a:p>
          <a:p>
            <a:pPr fontAlgn="base">
              <a:buClr>
                <a:schemeClr val="tx2"/>
              </a:buClr>
            </a:pPr>
            <a:r>
              <a:rPr lang="en-US" sz="1200" i="1" dirty="0" smtClean="0">
                <a:latin typeface="+mj-lt"/>
              </a:rPr>
              <a:t>&lt;</a:t>
            </a:r>
            <a:r>
              <a:rPr lang="en-US" sz="1200" i="1" dirty="0" err="1" smtClean="0">
                <a:latin typeface="+mj-lt"/>
              </a:rPr>
              <a:t>1413101347,Mohammad</a:t>
            </a:r>
            <a:r>
              <a:rPr lang="en-US" sz="1200" i="1" dirty="0" smtClean="0">
                <a:latin typeface="+mj-lt"/>
              </a:rPr>
              <a:t> </a:t>
            </a:r>
            <a:r>
              <a:rPr lang="en-US" sz="1200" i="1" dirty="0" err="1" smtClean="0">
                <a:latin typeface="+mj-lt"/>
              </a:rPr>
              <a:t>Sabih</a:t>
            </a:r>
            <a:r>
              <a:rPr lang="en-US" sz="1200" i="1" dirty="0" smtClean="0">
                <a:latin typeface="+mj-lt"/>
              </a:rPr>
              <a:t> </a:t>
            </a:r>
            <a:r>
              <a:rPr lang="en-US" sz="1200" i="1" dirty="0" err="1" smtClean="0">
                <a:latin typeface="+mj-lt"/>
              </a:rPr>
              <a:t>Khan,sabihkhan786@gmail.com</a:t>
            </a:r>
            <a:r>
              <a:rPr lang="en-US" sz="1200" i="1" dirty="0" smtClean="0">
                <a:latin typeface="+mj-lt"/>
              </a:rPr>
              <a:t>&gt;</a:t>
            </a:r>
            <a:endParaRPr lang="en-US" sz="1200" i="1" dirty="0">
              <a:latin typeface="+mj-lt"/>
            </a:endParaRPr>
          </a:p>
          <a:p>
            <a:pPr fontAlgn="base">
              <a:buClr>
                <a:schemeClr val="tx2"/>
              </a:buClr>
            </a:pPr>
            <a:endParaRPr lang="en-US" sz="1200" i="1" dirty="0" smtClean="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737" y="740033"/>
            <a:ext cx="8224837" cy="492443"/>
          </a:xfrm>
        </p:spPr>
        <p:txBody>
          <a:bodyPr>
            <a:normAutofit fontScale="90000"/>
          </a:bodyPr>
          <a:lstStyle/>
          <a:p>
            <a:r>
              <a:rPr lang="en-US" dirty="0" smtClean="0"/>
              <a:t>Solution Summary</a:t>
            </a:r>
            <a:endParaRPr lang="en-US" dirty="0"/>
          </a:p>
        </p:txBody>
      </p:sp>
      <p:sp>
        <p:nvSpPr>
          <p:cNvPr id="4" name="TextBox 3"/>
          <p:cNvSpPr txBox="1"/>
          <p:nvPr/>
        </p:nvSpPr>
        <p:spPr>
          <a:xfrm>
            <a:off x="533396" y="2165092"/>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Brief Description</a:t>
            </a:r>
          </a:p>
        </p:txBody>
      </p:sp>
      <p:sp>
        <p:nvSpPr>
          <p:cNvPr id="5" name="TextBox 4"/>
          <p:cNvSpPr txBox="1"/>
          <p:nvPr/>
        </p:nvSpPr>
        <p:spPr>
          <a:xfrm>
            <a:off x="530036" y="5277624"/>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Technologies used</a:t>
            </a:r>
          </a:p>
        </p:txBody>
      </p:sp>
      <p:sp>
        <p:nvSpPr>
          <p:cNvPr id="6" name="TextBox 5"/>
          <p:cNvSpPr txBox="1"/>
          <p:nvPr/>
        </p:nvSpPr>
        <p:spPr>
          <a:xfrm>
            <a:off x="4733920" y="5265956"/>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Domains that can consume this solution</a:t>
            </a:r>
          </a:p>
        </p:txBody>
      </p:sp>
      <p:sp>
        <p:nvSpPr>
          <p:cNvPr id="7" name="TextBox 6"/>
          <p:cNvSpPr txBox="1"/>
          <p:nvPr/>
        </p:nvSpPr>
        <p:spPr>
          <a:xfrm>
            <a:off x="566737" y="1349633"/>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Problem statement</a:t>
            </a:r>
          </a:p>
        </p:txBody>
      </p:sp>
      <p:sp>
        <p:nvSpPr>
          <p:cNvPr id="8" name="TextBox 7"/>
          <p:cNvSpPr txBox="1"/>
          <p:nvPr/>
        </p:nvSpPr>
        <p:spPr>
          <a:xfrm>
            <a:off x="533394" y="4218384"/>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What is unique about my solution?</a:t>
            </a:r>
          </a:p>
        </p:txBody>
      </p:sp>
      <p:sp>
        <p:nvSpPr>
          <p:cNvPr id="9" name="TextBox 8"/>
          <p:cNvSpPr txBox="1"/>
          <p:nvPr/>
        </p:nvSpPr>
        <p:spPr>
          <a:xfrm>
            <a:off x="675089" y="1755517"/>
            <a:ext cx="4085029" cy="184666"/>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r>
              <a:rPr lang="en-US" sz="1200" dirty="0" smtClean="0">
                <a:latin typeface="+mj-lt"/>
              </a:rPr>
              <a:t>To Provide an interesting application that helps kids to </a:t>
            </a:r>
            <a:r>
              <a:rPr lang="en-US" sz="1200" dirty="0" smtClean="0">
                <a:latin typeface="+mj-lt"/>
              </a:rPr>
              <a:t>learn.</a:t>
            </a:r>
            <a:endParaRPr lang="en-US" sz="1200" dirty="0" smtClean="0">
              <a:latin typeface="+mj-lt"/>
            </a:endParaRPr>
          </a:p>
        </p:txBody>
      </p:sp>
      <p:sp>
        <p:nvSpPr>
          <p:cNvPr id="10" name="TextBox 9"/>
          <p:cNvSpPr txBox="1"/>
          <p:nvPr/>
        </p:nvSpPr>
        <p:spPr>
          <a:xfrm>
            <a:off x="657223" y="2533650"/>
            <a:ext cx="7824787" cy="166199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It will consist of two topics that a kid can learn from. These topics are Alphabets and Numbers.</a:t>
            </a:r>
            <a:br>
              <a:rPr lang="en-US" sz="1200" dirty="0" smtClean="0">
                <a:latin typeface="+mj-lt"/>
              </a:rPr>
            </a:br>
            <a:r>
              <a:rPr lang="en-US" sz="1200" dirty="0" smtClean="0">
                <a:latin typeface="+mj-lt"/>
              </a:rPr>
              <a:t>It will work on voice detection system, a kind of sensor use to detect the voice. The app will work similar to “SIRI” used in IOS PHONES or “GOOGLE VOICE” used in ANDROID MOBILES which enables human to robot conversation.</a:t>
            </a:r>
          </a:p>
          <a:p>
            <a:pPr fontAlgn="base">
              <a:buClr>
                <a:schemeClr val="tx2"/>
              </a:buClr>
            </a:pPr>
            <a:r>
              <a:rPr lang="en-US" sz="1200" dirty="0" smtClean="0">
                <a:latin typeface="+mj-lt"/>
              </a:rPr>
              <a:t>When kid will hear voice from the app s/he has to repeat the same &amp; app will detect if repeated letter/number was correct or not. If it is not </a:t>
            </a:r>
            <a:r>
              <a:rPr lang="en-US" sz="1200" dirty="0" err="1" smtClean="0">
                <a:latin typeface="+mj-lt"/>
              </a:rPr>
              <a:t>correct,it</a:t>
            </a:r>
            <a:r>
              <a:rPr lang="en-US" sz="1200" dirty="0" smtClean="0">
                <a:latin typeface="+mj-lt"/>
              </a:rPr>
              <a:t> will prompt wrong input ; &amp; will ask to try again. Once it will receive the correct voice </a:t>
            </a:r>
            <a:r>
              <a:rPr lang="en-US" sz="1200" dirty="0" err="1" smtClean="0">
                <a:latin typeface="+mj-lt"/>
              </a:rPr>
              <a:t>input,it</a:t>
            </a:r>
            <a:r>
              <a:rPr lang="en-US" sz="1200" dirty="0" smtClean="0">
                <a:latin typeface="+mj-lt"/>
              </a:rPr>
              <a:t> will proceed to the next alphabet or number.</a:t>
            </a:r>
            <a:br>
              <a:rPr lang="en-US" sz="1200" dirty="0" smtClean="0">
                <a:latin typeface="+mj-lt"/>
              </a:rPr>
            </a:br>
            <a:r>
              <a:rPr lang="en-US" sz="1200" dirty="0" smtClean="0">
                <a:latin typeface="+mj-lt"/>
              </a:rPr>
              <a:t>Once the alphabets list or the target number is </a:t>
            </a:r>
            <a:r>
              <a:rPr lang="en-US" sz="1200" dirty="0" err="1" smtClean="0">
                <a:latin typeface="+mj-lt"/>
              </a:rPr>
              <a:t>completed,it</a:t>
            </a:r>
            <a:r>
              <a:rPr lang="en-US" sz="1200" dirty="0" smtClean="0">
                <a:latin typeface="+mj-lt"/>
              </a:rPr>
              <a:t> will ask to repeat all from the starting till the end.</a:t>
            </a:r>
          </a:p>
          <a:p>
            <a:pPr fontAlgn="base">
              <a:buClr>
                <a:schemeClr val="tx2"/>
              </a:buClr>
            </a:pPr>
            <a:r>
              <a:rPr lang="en-US" sz="1200" dirty="0" smtClean="0">
                <a:latin typeface="+mj-lt"/>
              </a:rPr>
              <a:t>And then you can set a new </a:t>
            </a:r>
            <a:r>
              <a:rPr lang="en-US" sz="1200" dirty="0" err="1" smtClean="0">
                <a:latin typeface="+mj-lt"/>
              </a:rPr>
              <a:t>target,and</a:t>
            </a:r>
            <a:r>
              <a:rPr lang="en-US" sz="1200" dirty="0" smtClean="0">
                <a:latin typeface="+mj-lt"/>
              </a:rPr>
              <a:t> learn as many numbers as you want.</a:t>
            </a:r>
          </a:p>
        </p:txBody>
      </p:sp>
      <p:sp>
        <p:nvSpPr>
          <p:cNvPr id="11" name="TextBox 10"/>
          <p:cNvSpPr txBox="1"/>
          <p:nvPr/>
        </p:nvSpPr>
        <p:spPr>
          <a:xfrm>
            <a:off x="533396" y="4619625"/>
            <a:ext cx="8386763"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200" dirty="0" smtClean="0">
                <a:latin typeface="+mj-lt"/>
              </a:rPr>
              <a:t>The uniqueness about our app is that it is very user friendly, </a:t>
            </a:r>
            <a:r>
              <a:rPr lang="en-US" sz="1200" dirty="0"/>
              <a:t>has very simple </a:t>
            </a:r>
            <a:r>
              <a:rPr lang="en-US" sz="1200" dirty="0" smtClean="0"/>
              <a:t>functions, </a:t>
            </a:r>
            <a:r>
              <a:rPr lang="en-US" sz="1200" dirty="0" smtClean="0">
                <a:latin typeface="+mj-lt"/>
              </a:rPr>
              <a:t>the </a:t>
            </a:r>
            <a:r>
              <a:rPr lang="en-US" sz="1200" dirty="0" smtClean="0">
                <a:latin typeface="+mj-lt"/>
              </a:rPr>
              <a:t>kids can operate it themselves easily</a:t>
            </a:r>
            <a:r>
              <a:rPr lang="en-US" sz="1200" dirty="0" smtClean="0">
                <a:latin typeface="+mj-lt"/>
              </a:rPr>
              <a:t>. So </a:t>
            </a:r>
            <a:r>
              <a:rPr lang="en-US" sz="1200" dirty="0" smtClean="0">
                <a:latin typeface="+mj-lt"/>
              </a:rPr>
              <a:t>they don’t require  their parents to assist them. </a:t>
            </a:r>
          </a:p>
        </p:txBody>
      </p:sp>
      <p:sp>
        <p:nvSpPr>
          <p:cNvPr id="3" name="TextBox 2"/>
          <p:cNvSpPr txBox="1"/>
          <p:nvPr/>
        </p:nvSpPr>
        <p:spPr>
          <a:xfrm>
            <a:off x="581023" y="5648325"/>
            <a:ext cx="3598487" cy="461665"/>
          </a:xfrm>
          <a:prstGeom prst="rect">
            <a:avLst/>
          </a:prstGeom>
          <a:noFill/>
        </p:spPr>
        <p:txBody>
          <a:bodyPr wrap="square" rtlCol="0">
            <a:spAutoFit/>
          </a:bodyPr>
          <a:lstStyle/>
          <a:p>
            <a:r>
              <a:rPr lang="en-US" sz="1200" dirty="0" err="1" smtClean="0"/>
              <a:t>Softwares</a:t>
            </a:r>
            <a:r>
              <a:rPr lang="en-US" sz="1200" dirty="0" smtClean="0"/>
              <a:t>:- Android Eclipse, Android Studio, </a:t>
            </a:r>
            <a:r>
              <a:rPr lang="en-US" sz="1200" dirty="0" err="1" smtClean="0"/>
              <a:t>Mysql</a:t>
            </a:r>
            <a:endParaRPr lang="en-US" sz="1200" dirty="0" smtClean="0"/>
          </a:p>
          <a:p>
            <a:r>
              <a:rPr lang="en-US" sz="1200" dirty="0" smtClean="0"/>
              <a:t>Languages:- Java, XML</a:t>
            </a:r>
            <a:endParaRPr lang="en-US" sz="1200" dirty="0"/>
          </a:p>
        </p:txBody>
      </p:sp>
      <p:sp>
        <p:nvSpPr>
          <p:cNvPr id="13" name="TextBox 12"/>
          <p:cNvSpPr txBox="1"/>
          <p:nvPr/>
        </p:nvSpPr>
        <p:spPr>
          <a:xfrm>
            <a:off x="4829175" y="5679103"/>
            <a:ext cx="2653290" cy="430887"/>
          </a:xfrm>
          <a:prstGeom prst="rect">
            <a:avLst/>
          </a:prstGeom>
          <a:noFill/>
        </p:spPr>
        <p:txBody>
          <a:bodyPr wrap="none" rtlCol="0">
            <a:spAutoFit/>
          </a:bodyPr>
          <a:lstStyle/>
          <a:p>
            <a:r>
              <a:rPr lang="en-US" sz="1100" dirty="0" smtClean="0"/>
              <a:t>Android Mobiles, IOS Phone, </a:t>
            </a:r>
            <a:r>
              <a:rPr lang="en-US" sz="1100" dirty="0" err="1" smtClean="0"/>
              <a:t>Wnidows</a:t>
            </a:r>
            <a:r>
              <a:rPr lang="en-US" sz="1100" dirty="0" smtClean="0"/>
              <a:t> </a:t>
            </a:r>
          </a:p>
          <a:p>
            <a:r>
              <a:rPr lang="en-US" sz="1100" dirty="0" smtClean="0"/>
              <a:t>Or  </a:t>
            </a:r>
            <a:r>
              <a:rPr lang="en-US" sz="1100" dirty="0" err="1" smtClean="0"/>
              <a:t>linux</a:t>
            </a:r>
            <a:r>
              <a:rPr lang="en-US" sz="1100" dirty="0" smtClean="0"/>
              <a:t> Operating System </a:t>
            </a:r>
            <a:endParaRPr lang="en-US" sz="1100" dirty="0"/>
          </a:p>
        </p:txBody>
      </p:sp>
    </p:spTree>
    <p:extLst>
      <p:ext uri="{BB962C8B-B14F-4D97-AF65-F5344CB8AC3E}">
        <p14:creationId xmlns:p14="http://schemas.microsoft.com/office/powerpoint/2010/main" val="4263340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Thank You </a:t>
            </a:r>
            <a:endParaRPr lang="en-US" dirty="0"/>
          </a:p>
        </p:txBody>
      </p:sp>
    </p:spTree>
    <p:extLst>
      <p:ext uri="{BB962C8B-B14F-4D97-AF65-F5344CB8AC3E}">
        <p14:creationId xmlns:p14="http://schemas.microsoft.com/office/powerpoint/2010/main" val="18183733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794c642d3306e459c06e7ac5e1143cf0">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0daf71ebe71dccb3b2d0ca8534a229ea"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4D2C2B-F850-49D1-A5D2-72A070BA6982}">
  <ds:schemaRefs>
    <ds:schemaRef ds:uri="http://schemas.microsoft.com/office/infopath/2007/PartnerControls"/>
    <ds:schemaRef ds:uri="http://schemas.microsoft.com/sharepoint/v3"/>
    <ds:schemaRef ds:uri="http://purl.org/dc/terms/"/>
    <ds:schemaRef ds:uri="b6ae8028-3361-4878-ad09-deb2e128b95c"/>
    <ds:schemaRef ds:uri="http://purl.org/dc/dcmitype/"/>
    <ds:schemaRef ds:uri="fa210cbd-4d31-45da-a168-5b5ddf486e72"/>
    <ds:schemaRef ds:uri="http://schemas.openxmlformats.org/package/2006/metadata/core-properties"/>
    <ds:schemaRef ds:uri="http://purl.org/dc/elements/1.1/"/>
    <ds:schemaRef ds:uri="http://schemas.microsoft.com/office/2006/documentManagement/types"/>
    <ds:schemaRef ds:uri="fcfb129d-2c4d-4bcd-afb5-a92980dfa96d"/>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915338BE-039D-4850-A700-8F4149DE0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Equity</Template>
  <TotalTime>0</TotalTime>
  <Words>159</Words>
  <Application>Microsoft Office PowerPoint</Application>
  <PresentationFormat>On-screen Show (4:3)</PresentationFormat>
  <Paragraphs>29</Paragraphs>
  <Slides>3</Slides>
  <Notes>2</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Equity</vt:lpstr>
      <vt:lpstr>Mission Innovation 16</vt:lpstr>
      <vt:lpstr>Solution Summary</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2014-06-17T11:23:23Z</dcterms:created>
  <dcterms:modified xsi:type="dcterms:W3CDTF">2016-06-05T09:51:41Z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Data_Classification">
    <vt:lpwstr>AT&amp;T Proprietary (Internal Use Only)</vt:lpwstr>
  </property>
</Properties>
</file>