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CCDD7-FDFE-6111-B16C-C7663E0ADA99}" v="340" dt="2025-09-05T01:11:34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742C-4C88-409E-A5ED-6700D2DE25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086924B-41AE-4336-8CB6-8E3FA5F4F5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Overview</a:t>
          </a:r>
        </a:p>
      </dgm:t>
    </dgm:pt>
    <dgm:pt modelId="{D2DDF748-A90D-41F3-A9F5-37333B40B594}" type="parTrans" cxnId="{C43E56F7-1292-49A7-B716-65510DFBA03B}">
      <dgm:prSet/>
      <dgm:spPr/>
      <dgm:t>
        <a:bodyPr/>
        <a:lstStyle/>
        <a:p>
          <a:endParaRPr lang="en-US"/>
        </a:p>
      </dgm:t>
    </dgm:pt>
    <dgm:pt modelId="{22498850-A1C2-4439-A504-1DEE35F04C5E}" type="sibTrans" cxnId="{C43E56F7-1292-49A7-B716-65510DFBA03B}">
      <dgm:prSet/>
      <dgm:spPr/>
      <dgm:t>
        <a:bodyPr/>
        <a:lstStyle/>
        <a:p>
          <a:endParaRPr lang="en-US"/>
        </a:p>
      </dgm:t>
    </dgm:pt>
    <dgm:pt modelId="{DB1174F8-DB0B-4780-87CC-7323151166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Testing Process &amp; Plan</a:t>
          </a:r>
        </a:p>
      </dgm:t>
    </dgm:pt>
    <dgm:pt modelId="{3E8B33AF-06FA-4CE1-B92D-0ADEF0BB3D72}" type="parTrans" cxnId="{B850AE99-098E-42A3-94CE-7F083F2FA076}">
      <dgm:prSet/>
      <dgm:spPr/>
      <dgm:t>
        <a:bodyPr/>
        <a:lstStyle/>
        <a:p>
          <a:endParaRPr lang="en-US"/>
        </a:p>
      </dgm:t>
    </dgm:pt>
    <dgm:pt modelId="{76E19C6E-A15D-4D3D-B047-0B2F8C61957A}" type="sibTrans" cxnId="{B850AE99-098E-42A3-94CE-7F083F2FA076}">
      <dgm:prSet/>
      <dgm:spPr/>
      <dgm:t>
        <a:bodyPr/>
        <a:lstStyle/>
        <a:p>
          <a:endParaRPr lang="en-US"/>
        </a:p>
      </dgm:t>
    </dgm:pt>
    <dgm:pt modelId="{F15B1317-6A58-47AD-8120-C9316BC114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Implementation &amp; Tools</a:t>
          </a:r>
        </a:p>
      </dgm:t>
    </dgm:pt>
    <dgm:pt modelId="{6FEC1CD3-E9FD-4274-A100-42A9160C80CB}" type="parTrans" cxnId="{2D4800CF-DDCF-42E7-B314-A14F89CCC8FE}">
      <dgm:prSet/>
      <dgm:spPr/>
      <dgm:t>
        <a:bodyPr/>
        <a:lstStyle/>
        <a:p>
          <a:endParaRPr lang="en-US"/>
        </a:p>
      </dgm:t>
    </dgm:pt>
    <dgm:pt modelId="{EF7AF43D-7C31-4D27-981E-926E64666C3F}" type="sibTrans" cxnId="{2D4800CF-DDCF-42E7-B314-A14F89CCC8FE}">
      <dgm:prSet/>
      <dgm:spPr/>
      <dgm:t>
        <a:bodyPr/>
        <a:lstStyle/>
        <a:p>
          <a:endParaRPr lang="en-US"/>
        </a:p>
      </dgm:t>
    </dgm:pt>
    <dgm:pt modelId="{808E29FB-93F2-4E17-BAC1-A941DA27E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Execution &amp; Results</a:t>
          </a:r>
        </a:p>
      </dgm:t>
    </dgm:pt>
    <dgm:pt modelId="{6737082D-0EE1-4414-AF16-11B6E6F86DD2}" type="parTrans" cxnId="{4053FC99-44FC-4DDA-8B08-51B8D7B642B8}">
      <dgm:prSet/>
      <dgm:spPr/>
      <dgm:t>
        <a:bodyPr/>
        <a:lstStyle/>
        <a:p>
          <a:endParaRPr lang="en-US"/>
        </a:p>
      </dgm:t>
    </dgm:pt>
    <dgm:pt modelId="{E3B840E8-E364-4C76-B64C-F4F15F6BCFBE}" type="sibTrans" cxnId="{4053FC99-44FC-4DDA-8B08-51B8D7B642B8}">
      <dgm:prSet/>
      <dgm:spPr/>
      <dgm:t>
        <a:bodyPr/>
        <a:lstStyle/>
        <a:p>
          <a:endParaRPr lang="en-US"/>
        </a:p>
      </dgm:t>
    </dgm:pt>
    <dgm:pt modelId="{D92E9DA8-DEBB-4FF5-A759-9349CF7C85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Summary &amp; Next Steps</a:t>
          </a:r>
        </a:p>
      </dgm:t>
    </dgm:pt>
    <dgm:pt modelId="{47A70459-BD4C-419F-9C38-49DA0BC46271}" type="parTrans" cxnId="{1DFA2861-316D-473B-850D-EBE6C094AE7B}">
      <dgm:prSet/>
      <dgm:spPr/>
      <dgm:t>
        <a:bodyPr/>
        <a:lstStyle/>
        <a:p>
          <a:endParaRPr lang="en-US"/>
        </a:p>
      </dgm:t>
    </dgm:pt>
    <dgm:pt modelId="{D4FC78E0-831F-44D5-A284-2B65AA1025AC}" type="sibTrans" cxnId="{1DFA2861-316D-473B-850D-EBE6C094AE7B}">
      <dgm:prSet/>
      <dgm:spPr/>
      <dgm:t>
        <a:bodyPr/>
        <a:lstStyle/>
        <a:p>
          <a:endParaRPr lang="en-US"/>
        </a:p>
      </dgm:t>
    </dgm:pt>
    <dgm:pt modelId="{AE4852D6-8AAC-4500-8334-D802326586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Team &amp; Contact</a:t>
          </a:r>
        </a:p>
      </dgm:t>
    </dgm:pt>
    <dgm:pt modelId="{2F404F52-EC52-49A7-B2C4-37F702C45D86}" type="parTrans" cxnId="{10BA6AD7-900E-4F96-8778-A358677DDF16}">
      <dgm:prSet/>
      <dgm:spPr/>
      <dgm:t>
        <a:bodyPr/>
        <a:lstStyle/>
        <a:p>
          <a:endParaRPr lang="en-US"/>
        </a:p>
      </dgm:t>
    </dgm:pt>
    <dgm:pt modelId="{AC5D9E27-6186-4A8B-9619-851CC9A446B4}" type="sibTrans" cxnId="{10BA6AD7-900E-4F96-8778-A358677DDF16}">
      <dgm:prSet/>
      <dgm:spPr/>
      <dgm:t>
        <a:bodyPr/>
        <a:lstStyle/>
        <a:p>
          <a:endParaRPr lang="en-US"/>
        </a:p>
      </dgm:t>
    </dgm:pt>
    <dgm:pt modelId="{2CB0DC28-0356-45AB-B8E8-855547730504}" type="pres">
      <dgm:prSet presAssocID="{D1E6742C-4C88-409E-A5ED-6700D2DE257C}" presName="root" presStyleCnt="0">
        <dgm:presLayoutVars>
          <dgm:dir/>
          <dgm:resizeHandles val="exact"/>
        </dgm:presLayoutVars>
      </dgm:prSet>
      <dgm:spPr/>
    </dgm:pt>
    <dgm:pt modelId="{DB2D2CBA-4853-49D6-9ECE-6C3A10D446CE}" type="pres">
      <dgm:prSet presAssocID="{6086924B-41AE-4336-8CB6-8E3FA5F4F59D}" presName="compNode" presStyleCnt="0"/>
      <dgm:spPr/>
    </dgm:pt>
    <dgm:pt modelId="{64EF9D63-B4FA-4DB2-BFE2-7571FD72AE9F}" type="pres">
      <dgm:prSet presAssocID="{6086924B-41AE-4336-8CB6-8E3FA5F4F59D}" presName="bgRect" presStyleLbl="bgShp" presStyleIdx="0" presStyleCnt="6"/>
      <dgm:spPr/>
    </dgm:pt>
    <dgm:pt modelId="{0763DB0D-10C8-4516-B4E8-8049819A56B7}" type="pres">
      <dgm:prSet presAssocID="{6086924B-41AE-4336-8CB6-8E3FA5F4F59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53E5396-E6A1-4D11-A747-A18E72F21930}" type="pres">
      <dgm:prSet presAssocID="{6086924B-41AE-4336-8CB6-8E3FA5F4F59D}" presName="spaceRect" presStyleCnt="0"/>
      <dgm:spPr/>
    </dgm:pt>
    <dgm:pt modelId="{FFDF5245-8AC6-42F0-BC50-7DD9028D94C8}" type="pres">
      <dgm:prSet presAssocID="{6086924B-41AE-4336-8CB6-8E3FA5F4F59D}" presName="parTx" presStyleLbl="revTx" presStyleIdx="0" presStyleCnt="6">
        <dgm:presLayoutVars>
          <dgm:chMax val="0"/>
          <dgm:chPref val="0"/>
        </dgm:presLayoutVars>
      </dgm:prSet>
      <dgm:spPr/>
    </dgm:pt>
    <dgm:pt modelId="{AE04ABE9-865A-4512-8D1A-8C80CD9870F3}" type="pres">
      <dgm:prSet presAssocID="{22498850-A1C2-4439-A504-1DEE35F04C5E}" presName="sibTrans" presStyleCnt="0"/>
      <dgm:spPr/>
    </dgm:pt>
    <dgm:pt modelId="{EBD428F4-D2A0-4CAD-94C4-79C0E5B62CC0}" type="pres">
      <dgm:prSet presAssocID="{DB1174F8-DB0B-4780-87CC-73231511668E}" presName="compNode" presStyleCnt="0"/>
      <dgm:spPr/>
    </dgm:pt>
    <dgm:pt modelId="{B9B90941-39A9-481B-8369-B5E0CD6BD190}" type="pres">
      <dgm:prSet presAssocID="{DB1174F8-DB0B-4780-87CC-73231511668E}" presName="bgRect" presStyleLbl="bgShp" presStyleIdx="1" presStyleCnt="6"/>
      <dgm:spPr/>
    </dgm:pt>
    <dgm:pt modelId="{7063BBC5-ED52-4FB5-A40C-8F04FCA180BD}" type="pres">
      <dgm:prSet presAssocID="{DB1174F8-DB0B-4780-87CC-73231511668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357D301-3BA5-4972-A723-7B6483E0A997}" type="pres">
      <dgm:prSet presAssocID="{DB1174F8-DB0B-4780-87CC-73231511668E}" presName="spaceRect" presStyleCnt="0"/>
      <dgm:spPr/>
    </dgm:pt>
    <dgm:pt modelId="{B758F0E0-A448-44D5-9ED5-33C488B6168B}" type="pres">
      <dgm:prSet presAssocID="{DB1174F8-DB0B-4780-87CC-73231511668E}" presName="parTx" presStyleLbl="revTx" presStyleIdx="1" presStyleCnt="6">
        <dgm:presLayoutVars>
          <dgm:chMax val="0"/>
          <dgm:chPref val="0"/>
        </dgm:presLayoutVars>
      </dgm:prSet>
      <dgm:spPr/>
    </dgm:pt>
    <dgm:pt modelId="{CA1C65D3-6DE6-47A4-8E04-C4828B06D7C5}" type="pres">
      <dgm:prSet presAssocID="{76E19C6E-A15D-4D3D-B047-0B2F8C61957A}" presName="sibTrans" presStyleCnt="0"/>
      <dgm:spPr/>
    </dgm:pt>
    <dgm:pt modelId="{44953B8D-66E9-4018-A594-01C38FFDDDBB}" type="pres">
      <dgm:prSet presAssocID="{F15B1317-6A58-47AD-8120-C9316BC114DC}" presName="compNode" presStyleCnt="0"/>
      <dgm:spPr/>
    </dgm:pt>
    <dgm:pt modelId="{77CCC38E-0F5C-4808-A7C7-AEB7E9927F19}" type="pres">
      <dgm:prSet presAssocID="{F15B1317-6A58-47AD-8120-C9316BC114DC}" presName="bgRect" presStyleLbl="bgShp" presStyleIdx="2" presStyleCnt="6"/>
      <dgm:spPr/>
    </dgm:pt>
    <dgm:pt modelId="{537CCAC7-ACEE-46BF-9326-7D4C5AE82064}" type="pres">
      <dgm:prSet presAssocID="{F15B1317-6A58-47AD-8120-C9316BC114D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DB17F35-793E-4907-BDF4-3ACD2AD6ED4E}" type="pres">
      <dgm:prSet presAssocID="{F15B1317-6A58-47AD-8120-C9316BC114DC}" presName="spaceRect" presStyleCnt="0"/>
      <dgm:spPr/>
    </dgm:pt>
    <dgm:pt modelId="{F49A6C90-D0DB-4793-B47E-9139424B84F0}" type="pres">
      <dgm:prSet presAssocID="{F15B1317-6A58-47AD-8120-C9316BC114DC}" presName="parTx" presStyleLbl="revTx" presStyleIdx="2" presStyleCnt="6">
        <dgm:presLayoutVars>
          <dgm:chMax val="0"/>
          <dgm:chPref val="0"/>
        </dgm:presLayoutVars>
      </dgm:prSet>
      <dgm:spPr/>
    </dgm:pt>
    <dgm:pt modelId="{204B847F-93EA-4380-8C52-91742FB8B246}" type="pres">
      <dgm:prSet presAssocID="{EF7AF43D-7C31-4D27-981E-926E64666C3F}" presName="sibTrans" presStyleCnt="0"/>
      <dgm:spPr/>
    </dgm:pt>
    <dgm:pt modelId="{20C3D027-87B3-4E21-8F44-B3730E0B4D9C}" type="pres">
      <dgm:prSet presAssocID="{808E29FB-93F2-4E17-BAC1-A941DA27E56C}" presName="compNode" presStyleCnt="0"/>
      <dgm:spPr/>
    </dgm:pt>
    <dgm:pt modelId="{7A9F08B5-8ECD-431F-927D-9DDBA0580257}" type="pres">
      <dgm:prSet presAssocID="{808E29FB-93F2-4E17-BAC1-A941DA27E56C}" presName="bgRect" presStyleLbl="bgShp" presStyleIdx="3" presStyleCnt="6"/>
      <dgm:spPr/>
    </dgm:pt>
    <dgm:pt modelId="{2AB0AB6B-EEC4-4DD3-B7F2-D29B6E37A28C}" type="pres">
      <dgm:prSet presAssocID="{808E29FB-93F2-4E17-BAC1-A941DA27E56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04E191E-93D9-4601-8819-A4363135B817}" type="pres">
      <dgm:prSet presAssocID="{808E29FB-93F2-4E17-BAC1-A941DA27E56C}" presName="spaceRect" presStyleCnt="0"/>
      <dgm:spPr/>
    </dgm:pt>
    <dgm:pt modelId="{97CF33F0-0F0D-4B92-AE67-AD21024A19B0}" type="pres">
      <dgm:prSet presAssocID="{808E29FB-93F2-4E17-BAC1-A941DA27E56C}" presName="parTx" presStyleLbl="revTx" presStyleIdx="3" presStyleCnt="6">
        <dgm:presLayoutVars>
          <dgm:chMax val="0"/>
          <dgm:chPref val="0"/>
        </dgm:presLayoutVars>
      </dgm:prSet>
      <dgm:spPr/>
    </dgm:pt>
    <dgm:pt modelId="{3024B572-5BF9-4A8B-99A5-194713A826FA}" type="pres">
      <dgm:prSet presAssocID="{E3B840E8-E364-4C76-B64C-F4F15F6BCFBE}" presName="sibTrans" presStyleCnt="0"/>
      <dgm:spPr/>
    </dgm:pt>
    <dgm:pt modelId="{99302206-52C0-44E0-9166-C02C0B769EB0}" type="pres">
      <dgm:prSet presAssocID="{D92E9DA8-DEBB-4FF5-A759-9349CF7C859A}" presName="compNode" presStyleCnt="0"/>
      <dgm:spPr/>
    </dgm:pt>
    <dgm:pt modelId="{55945E50-AB4C-44EA-9532-AF4CF2CBA99A}" type="pres">
      <dgm:prSet presAssocID="{D92E9DA8-DEBB-4FF5-A759-9349CF7C859A}" presName="bgRect" presStyleLbl="bgShp" presStyleIdx="4" presStyleCnt="6"/>
      <dgm:spPr/>
    </dgm:pt>
    <dgm:pt modelId="{0912D36F-A233-41E5-8279-B7B16D8F1EAB}" type="pres">
      <dgm:prSet presAssocID="{D92E9DA8-DEBB-4FF5-A759-9349CF7C859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1FA511-3E0A-46F3-9352-E144087288BF}" type="pres">
      <dgm:prSet presAssocID="{D92E9DA8-DEBB-4FF5-A759-9349CF7C859A}" presName="spaceRect" presStyleCnt="0"/>
      <dgm:spPr/>
    </dgm:pt>
    <dgm:pt modelId="{BAA5AAC9-4E81-40CD-8424-B5FA266496FC}" type="pres">
      <dgm:prSet presAssocID="{D92E9DA8-DEBB-4FF5-A759-9349CF7C859A}" presName="parTx" presStyleLbl="revTx" presStyleIdx="4" presStyleCnt="6">
        <dgm:presLayoutVars>
          <dgm:chMax val="0"/>
          <dgm:chPref val="0"/>
        </dgm:presLayoutVars>
      </dgm:prSet>
      <dgm:spPr/>
    </dgm:pt>
    <dgm:pt modelId="{9F9D0151-4695-4C17-B07D-68E7B7F497D8}" type="pres">
      <dgm:prSet presAssocID="{D4FC78E0-831F-44D5-A284-2B65AA1025AC}" presName="sibTrans" presStyleCnt="0"/>
      <dgm:spPr/>
    </dgm:pt>
    <dgm:pt modelId="{BAAC2DC7-6387-474B-B809-D4FEC14B3746}" type="pres">
      <dgm:prSet presAssocID="{AE4852D6-8AAC-4500-8334-D80232658682}" presName="compNode" presStyleCnt="0"/>
      <dgm:spPr/>
    </dgm:pt>
    <dgm:pt modelId="{59D89292-4E1F-406A-979A-8583CFD9F645}" type="pres">
      <dgm:prSet presAssocID="{AE4852D6-8AAC-4500-8334-D80232658682}" presName="bgRect" presStyleLbl="bgShp" presStyleIdx="5" presStyleCnt="6"/>
      <dgm:spPr/>
    </dgm:pt>
    <dgm:pt modelId="{81B6B774-AB60-4870-A69E-A64495DEA2F8}" type="pres">
      <dgm:prSet presAssocID="{AE4852D6-8AAC-4500-8334-D8023265868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"/>
        </a:ext>
      </dgm:extLst>
    </dgm:pt>
    <dgm:pt modelId="{B68DE912-66B0-422B-88CE-36CB2383113E}" type="pres">
      <dgm:prSet presAssocID="{AE4852D6-8AAC-4500-8334-D80232658682}" presName="spaceRect" presStyleCnt="0"/>
      <dgm:spPr/>
    </dgm:pt>
    <dgm:pt modelId="{F6B66749-4149-4F00-92CB-5A8DCF66A97F}" type="pres">
      <dgm:prSet presAssocID="{AE4852D6-8AAC-4500-8334-D8023265868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3AA370F-880F-4F4D-87F8-42AC7BAA217A}" type="presOf" srcId="{AE4852D6-8AAC-4500-8334-D80232658682}" destId="{F6B66749-4149-4F00-92CB-5A8DCF66A97F}" srcOrd="0" destOrd="0" presId="urn:microsoft.com/office/officeart/2018/2/layout/IconVerticalSolidList"/>
    <dgm:cxn modelId="{1DFA2861-316D-473B-850D-EBE6C094AE7B}" srcId="{D1E6742C-4C88-409E-A5ED-6700D2DE257C}" destId="{D92E9DA8-DEBB-4FF5-A759-9349CF7C859A}" srcOrd="4" destOrd="0" parTransId="{47A70459-BD4C-419F-9C38-49DA0BC46271}" sibTransId="{D4FC78E0-831F-44D5-A284-2B65AA1025AC}"/>
    <dgm:cxn modelId="{9C3DA565-E06E-437E-AAD0-C92DAA97A1A3}" type="presOf" srcId="{F15B1317-6A58-47AD-8120-C9316BC114DC}" destId="{F49A6C90-D0DB-4793-B47E-9139424B84F0}" srcOrd="0" destOrd="0" presId="urn:microsoft.com/office/officeart/2018/2/layout/IconVerticalSolidList"/>
    <dgm:cxn modelId="{CEA8D86A-1930-4B3F-80F7-6F4A1CAEBB0F}" type="presOf" srcId="{6086924B-41AE-4336-8CB6-8E3FA5F4F59D}" destId="{FFDF5245-8AC6-42F0-BC50-7DD9028D94C8}" srcOrd="0" destOrd="0" presId="urn:microsoft.com/office/officeart/2018/2/layout/IconVerticalSolidList"/>
    <dgm:cxn modelId="{0B7B1D7C-FC37-4870-A461-744EB17AF22F}" type="presOf" srcId="{D92E9DA8-DEBB-4FF5-A759-9349CF7C859A}" destId="{BAA5AAC9-4E81-40CD-8424-B5FA266496FC}" srcOrd="0" destOrd="0" presId="urn:microsoft.com/office/officeart/2018/2/layout/IconVerticalSolidList"/>
    <dgm:cxn modelId="{B850AE99-098E-42A3-94CE-7F083F2FA076}" srcId="{D1E6742C-4C88-409E-A5ED-6700D2DE257C}" destId="{DB1174F8-DB0B-4780-87CC-73231511668E}" srcOrd="1" destOrd="0" parTransId="{3E8B33AF-06FA-4CE1-B92D-0ADEF0BB3D72}" sibTransId="{76E19C6E-A15D-4D3D-B047-0B2F8C61957A}"/>
    <dgm:cxn modelId="{4053FC99-44FC-4DDA-8B08-51B8D7B642B8}" srcId="{D1E6742C-4C88-409E-A5ED-6700D2DE257C}" destId="{808E29FB-93F2-4E17-BAC1-A941DA27E56C}" srcOrd="3" destOrd="0" parTransId="{6737082D-0EE1-4414-AF16-11B6E6F86DD2}" sibTransId="{E3B840E8-E364-4C76-B64C-F4F15F6BCFBE}"/>
    <dgm:cxn modelId="{A984399F-68E8-4215-A879-888024EFC63C}" type="presOf" srcId="{D1E6742C-4C88-409E-A5ED-6700D2DE257C}" destId="{2CB0DC28-0356-45AB-B8E8-855547730504}" srcOrd="0" destOrd="0" presId="urn:microsoft.com/office/officeart/2018/2/layout/IconVerticalSolidList"/>
    <dgm:cxn modelId="{C85DCCBF-2180-41FD-B27C-4B5787A05F07}" type="presOf" srcId="{DB1174F8-DB0B-4780-87CC-73231511668E}" destId="{B758F0E0-A448-44D5-9ED5-33C488B6168B}" srcOrd="0" destOrd="0" presId="urn:microsoft.com/office/officeart/2018/2/layout/IconVerticalSolidList"/>
    <dgm:cxn modelId="{2D4800CF-DDCF-42E7-B314-A14F89CCC8FE}" srcId="{D1E6742C-4C88-409E-A5ED-6700D2DE257C}" destId="{F15B1317-6A58-47AD-8120-C9316BC114DC}" srcOrd="2" destOrd="0" parTransId="{6FEC1CD3-E9FD-4274-A100-42A9160C80CB}" sibTransId="{EF7AF43D-7C31-4D27-981E-926E64666C3F}"/>
    <dgm:cxn modelId="{10BA6AD7-900E-4F96-8778-A358677DDF16}" srcId="{D1E6742C-4C88-409E-A5ED-6700D2DE257C}" destId="{AE4852D6-8AAC-4500-8334-D80232658682}" srcOrd="5" destOrd="0" parTransId="{2F404F52-EC52-49A7-B2C4-37F702C45D86}" sibTransId="{AC5D9E27-6186-4A8B-9619-851CC9A446B4}"/>
    <dgm:cxn modelId="{ADF47CED-29F4-4F70-8583-08B7BB4EC722}" type="presOf" srcId="{808E29FB-93F2-4E17-BAC1-A941DA27E56C}" destId="{97CF33F0-0F0D-4B92-AE67-AD21024A19B0}" srcOrd="0" destOrd="0" presId="urn:microsoft.com/office/officeart/2018/2/layout/IconVerticalSolidList"/>
    <dgm:cxn modelId="{C43E56F7-1292-49A7-B716-65510DFBA03B}" srcId="{D1E6742C-4C88-409E-A5ED-6700D2DE257C}" destId="{6086924B-41AE-4336-8CB6-8E3FA5F4F59D}" srcOrd="0" destOrd="0" parTransId="{D2DDF748-A90D-41F3-A9F5-37333B40B594}" sibTransId="{22498850-A1C2-4439-A504-1DEE35F04C5E}"/>
    <dgm:cxn modelId="{1D12355C-890A-480C-8CB5-09B853159EB1}" type="presParOf" srcId="{2CB0DC28-0356-45AB-B8E8-855547730504}" destId="{DB2D2CBA-4853-49D6-9ECE-6C3A10D446CE}" srcOrd="0" destOrd="0" presId="urn:microsoft.com/office/officeart/2018/2/layout/IconVerticalSolidList"/>
    <dgm:cxn modelId="{E6FE1131-C7E9-4CD7-881A-803BF4998E33}" type="presParOf" srcId="{DB2D2CBA-4853-49D6-9ECE-6C3A10D446CE}" destId="{64EF9D63-B4FA-4DB2-BFE2-7571FD72AE9F}" srcOrd="0" destOrd="0" presId="urn:microsoft.com/office/officeart/2018/2/layout/IconVerticalSolidList"/>
    <dgm:cxn modelId="{822921B9-98B3-41F2-861E-61FEAB91E2B7}" type="presParOf" srcId="{DB2D2CBA-4853-49D6-9ECE-6C3A10D446CE}" destId="{0763DB0D-10C8-4516-B4E8-8049819A56B7}" srcOrd="1" destOrd="0" presId="urn:microsoft.com/office/officeart/2018/2/layout/IconVerticalSolidList"/>
    <dgm:cxn modelId="{D22F4735-D5EB-4ABF-9DF3-2352BD3EE262}" type="presParOf" srcId="{DB2D2CBA-4853-49D6-9ECE-6C3A10D446CE}" destId="{053E5396-E6A1-4D11-A747-A18E72F21930}" srcOrd="2" destOrd="0" presId="urn:microsoft.com/office/officeart/2018/2/layout/IconVerticalSolidList"/>
    <dgm:cxn modelId="{7AF2A3BF-7EF1-495B-B23E-951A96F8A09A}" type="presParOf" srcId="{DB2D2CBA-4853-49D6-9ECE-6C3A10D446CE}" destId="{FFDF5245-8AC6-42F0-BC50-7DD9028D94C8}" srcOrd="3" destOrd="0" presId="urn:microsoft.com/office/officeart/2018/2/layout/IconVerticalSolidList"/>
    <dgm:cxn modelId="{C4682072-3C19-491A-81DF-45B007B6AC42}" type="presParOf" srcId="{2CB0DC28-0356-45AB-B8E8-855547730504}" destId="{AE04ABE9-865A-4512-8D1A-8C80CD9870F3}" srcOrd="1" destOrd="0" presId="urn:microsoft.com/office/officeart/2018/2/layout/IconVerticalSolidList"/>
    <dgm:cxn modelId="{AF8D9D91-6D6C-4DB9-9C4F-D9BBE899319A}" type="presParOf" srcId="{2CB0DC28-0356-45AB-B8E8-855547730504}" destId="{EBD428F4-D2A0-4CAD-94C4-79C0E5B62CC0}" srcOrd="2" destOrd="0" presId="urn:microsoft.com/office/officeart/2018/2/layout/IconVerticalSolidList"/>
    <dgm:cxn modelId="{28DF618C-C594-4BBD-A7A8-A472B92CD96E}" type="presParOf" srcId="{EBD428F4-D2A0-4CAD-94C4-79C0E5B62CC0}" destId="{B9B90941-39A9-481B-8369-B5E0CD6BD190}" srcOrd="0" destOrd="0" presId="urn:microsoft.com/office/officeart/2018/2/layout/IconVerticalSolidList"/>
    <dgm:cxn modelId="{D659B1FC-D232-46BA-BED0-D62FBCD66640}" type="presParOf" srcId="{EBD428F4-D2A0-4CAD-94C4-79C0E5B62CC0}" destId="{7063BBC5-ED52-4FB5-A40C-8F04FCA180BD}" srcOrd="1" destOrd="0" presId="urn:microsoft.com/office/officeart/2018/2/layout/IconVerticalSolidList"/>
    <dgm:cxn modelId="{75168938-C1E7-4F32-92FE-825D2381ECE3}" type="presParOf" srcId="{EBD428F4-D2A0-4CAD-94C4-79C0E5B62CC0}" destId="{6357D301-3BA5-4972-A723-7B6483E0A997}" srcOrd="2" destOrd="0" presId="urn:microsoft.com/office/officeart/2018/2/layout/IconVerticalSolidList"/>
    <dgm:cxn modelId="{F032DD5C-FAA8-44B1-8C26-103608716B69}" type="presParOf" srcId="{EBD428F4-D2A0-4CAD-94C4-79C0E5B62CC0}" destId="{B758F0E0-A448-44D5-9ED5-33C488B6168B}" srcOrd="3" destOrd="0" presId="urn:microsoft.com/office/officeart/2018/2/layout/IconVerticalSolidList"/>
    <dgm:cxn modelId="{0DE8F6EC-5030-4F21-9794-9EA7DD4B7018}" type="presParOf" srcId="{2CB0DC28-0356-45AB-B8E8-855547730504}" destId="{CA1C65D3-6DE6-47A4-8E04-C4828B06D7C5}" srcOrd="3" destOrd="0" presId="urn:microsoft.com/office/officeart/2018/2/layout/IconVerticalSolidList"/>
    <dgm:cxn modelId="{7FD79BCF-7CE3-4339-AB87-E1D3429181B2}" type="presParOf" srcId="{2CB0DC28-0356-45AB-B8E8-855547730504}" destId="{44953B8D-66E9-4018-A594-01C38FFDDDBB}" srcOrd="4" destOrd="0" presId="urn:microsoft.com/office/officeart/2018/2/layout/IconVerticalSolidList"/>
    <dgm:cxn modelId="{76B25192-A85B-40AB-B670-509472D71D93}" type="presParOf" srcId="{44953B8D-66E9-4018-A594-01C38FFDDDBB}" destId="{77CCC38E-0F5C-4808-A7C7-AEB7E9927F19}" srcOrd="0" destOrd="0" presId="urn:microsoft.com/office/officeart/2018/2/layout/IconVerticalSolidList"/>
    <dgm:cxn modelId="{7525495E-643B-4FA2-81C5-78AB33B51C82}" type="presParOf" srcId="{44953B8D-66E9-4018-A594-01C38FFDDDBB}" destId="{537CCAC7-ACEE-46BF-9326-7D4C5AE82064}" srcOrd="1" destOrd="0" presId="urn:microsoft.com/office/officeart/2018/2/layout/IconVerticalSolidList"/>
    <dgm:cxn modelId="{0A838C91-7C2D-45EA-A8D8-3175C7E90612}" type="presParOf" srcId="{44953B8D-66E9-4018-A594-01C38FFDDDBB}" destId="{5DB17F35-793E-4907-BDF4-3ACD2AD6ED4E}" srcOrd="2" destOrd="0" presId="urn:microsoft.com/office/officeart/2018/2/layout/IconVerticalSolidList"/>
    <dgm:cxn modelId="{36E2ED6D-1F36-47FF-8078-8A2995D5B5C3}" type="presParOf" srcId="{44953B8D-66E9-4018-A594-01C38FFDDDBB}" destId="{F49A6C90-D0DB-4793-B47E-9139424B84F0}" srcOrd="3" destOrd="0" presId="urn:microsoft.com/office/officeart/2018/2/layout/IconVerticalSolidList"/>
    <dgm:cxn modelId="{95571B93-E9F0-4645-9FBC-2E14287502EE}" type="presParOf" srcId="{2CB0DC28-0356-45AB-B8E8-855547730504}" destId="{204B847F-93EA-4380-8C52-91742FB8B246}" srcOrd="5" destOrd="0" presId="urn:microsoft.com/office/officeart/2018/2/layout/IconVerticalSolidList"/>
    <dgm:cxn modelId="{884A0337-2E94-4DDC-93B8-EFF2724DBC26}" type="presParOf" srcId="{2CB0DC28-0356-45AB-B8E8-855547730504}" destId="{20C3D027-87B3-4E21-8F44-B3730E0B4D9C}" srcOrd="6" destOrd="0" presId="urn:microsoft.com/office/officeart/2018/2/layout/IconVerticalSolidList"/>
    <dgm:cxn modelId="{4F6FAFCE-882A-4C0F-AC83-31FA2334F0CE}" type="presParOf" srcId="{20C3D027-87B3-4E21-8F44-B3730E0B4D9C}" destId="{7A9F08B5-8ECD-431F-927D-9DDBA0580257}" srcOrd="0" destOrd="0" presId="urn:microsoft.com/office/officeart/2018/2/layout/IconVerticalSolidList"/>
    <dgm:cxn modelId="{51B92A68-DFC7-4089-B5B9-B881BEAF792B}" type="presParOf" srcId="{20C3D027-87B3-4E21-8F44-B3730E0B4D9C}" destId="{2AB0AB6B-EEC4-4DD3-B7F2-D29B6E37A28C}" srcOrd="1" destOrd="0" presId="urn:microsoft.com/office/officeart/2018/2/layout/IconVerticalSolidList"/>
    <dgm:cxn modelId="{18781F2C-3CE5-48A5-85BF-01EA09E8EE72}" type="presParOf" srcId="{20C3D027-87B3-4E21-8F44-B3730E0B4D9C}" destId="{804E191E-93D9-4601-8819-A4363135B817}" srcOrd="2" destOrd="0" presId="urn:microsoft.com/office/officeart/2018/2/layout/IconVerticalSolidList"/>
    <dgm:cxn modelId="{CF444BC2-429A-4C58-925F-E2EE12232A48}" type="presParOf" srcId="{20C3D027-87B3-4E21-8F44-B3730E0B4D9C}" destId="{97CF33F0-0F0D-4B92-AE67-AD21024A19B0}" srcOrd="3" destOrd="0" presId="urn:microsoft.com/office/officeart/2018/2/layout/IconVerticalSolidList"/>
    <dgm:cxn modelId="{28C2497A-5CF2-48CF-A04F-445EABD92C9A}" type="presParOf" srcId="{2CB0DC28-0356-45AB-B8E8-855547730504}" destId="{3024B572-5BF9-4A8B-99A5-194713A826FA}" srcOrd="7" destOrd="0" presId="urn:microsoft.com/office/officeart/2018/2/layout/IconVerticalSolidList"/>
    <dgm:cxn modelId="{DA24E637-27DE-4596-B7D4-312841B2AFBE}" type="presParOf" srcId="{2CB0DC28-0356-45AB-B8E8-855547730504}" destId="{99302206-52C0-44E0-9166-C02C0B769EB0}" srcOrd="8" destOrd="0" presId="urn:microsoft.com/office/officeart/2018/2/layout/IconVerticalSolidList"/>
    <dgm:cxn modelId="{8EC46F3E-746E-4B34-A8BC-3E92742464B6}" type="presParOf" srcId="{99302206-52C0-44E0-9166-C02C0B769EB0}" destId="{55945E50-AB4C-44EA-9532-AF4CF2CBA99A}" srcOrd="0" destOrd="0" presId="urn:microsoft.com/office/officeart/2018/2/layout/IconVerticalSolidList"/>
    <dgm:cxn modelId="{BC44A21C-0B05-4EA3-86F1-1C121FD0EBB6}" type="presParOf" srcId="{99302206-52C0-44E0-9166-C02C0B769EB0}" destId="{0912D36F-A233-41E5-8279-B7B16D8F1EAB}" srcOrd="1" destOrd="0" presId="urn:microsoft.com/office/officeart/2018/2/layout/IconVerticalSolidList"/>
    <dgm:cxn modelId="{9BCCE7F6-5A01-4EDC-8E20-4886FB39DA7E}" type="presParOf" srcId="{99302206-52C0-44E0-9166-C02C0B769EB0}" destId="{461FA511-3E0A-46F3-9352-E144087288BF}" srcOrd="2" destOrd="0" presId="urn:microsoft.com/office/officeart/2018/2/layout/IconVerticalSolidList"/>
    <dgm:cxn modelId="{AE22D87B-DC0C-44F1-BB9E-BC35B6D8F4E5}" type="presParOf" srcId="{99302206-52C0-44E0-9166-C02C0B769EB0}" destId="{BAA5AAC9-4E81-40CD-8424-B5FA266496FC}" srcOrd="3" destOrd="0" presId="urn:microsoft.com/office/officeart/2018/2/layout/IconVerticalSolidList"/>
    <dgm:cxn modelId="{655711C8-EE2B-4E3F-A5FB-83DA376AB0F4}" type="presParOf" srcId="{2CB0DC28-0356-45AB-B8E8-855547730504}" destId="{9F9D0151-4695-4C17-B07D-68E7B7F497D8}" srcOrd="9" destOrd="0" presId="urn:microsoft.com/office/officeart/2018/2/layout/IconVerticalSolidList"/>
    <dgm:cxn modelId="{79F074B3-0466-4BBA-BDC7-3C16912F4021}" type="presParOf" srcId="{2CB0DC28-0356-45AB-B8E8-855547730504}" destId="{BAAC2DC7-6387-474B-B809-D4FEC14B3746}" srcOrd="10" destOrd="0" presId="urn:microsoft.com/office/officeart/2018/2/layout/IconVerticalSolidList"/>
    <dgm:cxn modelId="{17BDDF3F-B65A-446C-88A6-A8DD0E564008}" type="presParOf" srcId="{BAAC2DC7-6387-474B-B809-D4FEC14B3746}" destId="{59D89292-4E1F-406A-979A-8583CFD9F645}" srcOrd="0" destOrd="0" presId="urn:microsoft.com/office/officeart/2018/2/layout/IconVerticalSolidList"/>
    <dgm:cxn modelId="{E4DE0205-55F2-49F9-A79C-0A7882D4096F}" type="presParOf" srcId="{BAAC2DC7-6387-474B-B809-D4FEC14B3746}" destId="{81B6B774-AB60-4870-A69E-A64495DEA2F8}" srcOrd="1" destOrd="0" presId="urn:microsoft.com/office/officeart/2018/2/layout/IconVerticalSolidList"/>
    <dgm:cxn modelId="{5627E699-D838-4AE6-A90A-D253ED4B6650}" type="presParOf" srcId="{BAAC2DC7-6387-474B-B809-D4FEC14B3746}" destId="{B68DE912-66B0-422B-88CE-36CB2383113E}" srcOrd="2" destOrd="0" presId="urn:microsoft.com/office/officeart/2018/2/layout/IconVerticalSolidList"/>
    <dgm:cxn modelId="{7022BDAD-FA21-4FAB-8251-E23BA0FA5FF1}" type="presParOf" srcId="{BAAC2DC7-6387-474B-B809-D4FEC14B3746}" destId="{F6B66749-4149-4F00-92CB-5A8DCF66A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A93353-4E01-4582-B0C9-FC679DD20C10}" type="doc">
      <dgm:prSet loTypeId="urn:microsoft.com/office/officeart/2005/8/layout/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161855-E3F8-4283-A6D4-745484D0DFC1}">
      <dgm:prSet/>
      <dgm:spPr/>
      <dgm:t>
        <a:bodyPr/>
        <a:lstStyle/>
        <a:p>
          <a:r>
            <a:rPr lang="en-US" dirty="0"/>
            <a:t>Human Resource Management System (HRMS) — Admin Capabilities:</a:t>
          </a:r>
        </a:p>
      </dgm:t>
    </dgm:pt>
    <dgm:pt modelId="{834B1F50-A071-40F9-9D19-909AE1B0D98B}" type="parTrans" cxnId="{8362796A-656D-4F20-AF4B-1BF80273ADA4}">
      <dgm:prSet/>
      <dgm:spPr/>
      <dgm:t>
        <a:bodyPr/>
        <a:lstStyle/>
        <a:p>
          <a:endParaRPr lang="en-US"/>
        </a:p>
      </dgm:t>
    </dgm:pt>
    <dgm:pt modelId="{E7F345A6-ADEA-477C-BD65-C30F722BBC06}" type="sibTrans" cxnId="{8362796A-656D-4F20-AF4B-1BF80273ADA4}">
      <dgm:prSet/>
      <dgm:spPr/>
      <dgm:t>
        <a:bodyPr/>
        <a:lstStyle/>
        <a:p>
          <a:endParaRPr lang="en-US"/>
        </a:p>
      </dgm:t>
    </dgm:pt>
    <dgm:pt modelId="{E98EFF4E-48B0-48A0-9EB4-D0C431D55157}">
      <dgm:prSet/>
      <dgm:spPr/>
      <dgm:t>
        <a:bodyPr/>
        <a:lstStyle/>
        <a:p>
          <a:r>
            <a:rPr lang="en-US" dirty="0"/>
            <a:t>Employee Management: </a:t>
          </a:r>
          <a:r>
            <a:rPr lang="en-US" dirty="0">
              <a:latin typeface="Calibri"/>
            </a:rPr>
            <a:t>Add</a:t>
          </a:r>
          <a:r>
            <a:rPr lang="en-US" dirty="0"/>
            <a:t> </a:t>
          </a:r>
          <a:r>
            <a:rPr lang="en-US" dirty="0">
              <a:latin typeface="Calibri"/>
            </a:rPr>
            <a:t>Employees</a:t>
          </a:r>
          <a:endParaRPr lang="en-US" dirty="0"/>
        </a:p>
      </dgm:t>
    </dgm:pt>
    <dgm:pt modelId="{2F471F66-394D-4C64-B60B-81089480B790}" type="parTrans" cxnId="{296D9626-CE3B-4D93-91EC-4A625201FBC0}">
      <dgm:prSet/>
      <dgm:spPr/>
      <dgm:t>
        <a:bodyPr/>
        <a:lstStyle/>
        <a:p>
          <a:endParaRPr lang="en-US"/>
        </a:p>
      </dgm:t>
    </dgm:pt>
    <dgm:pt modelId="{B86C3622-A59E-4666-AA00-4A719E71D5EC}" type="sibTrans" cxnId="{296D9626-CE3B-4D93-91EC-4A625201FBC0}">
      <dgm:prSet/>
      <dgm:spPr/>
      <dgm:t>
        <a:bodyPr/>
        <a:lstStyle/>
        <a:p>
          <a:endParaRPr lang="en-US"/>
        </a:p>
      </dgm:t>
    </dgm:pt>
    <dgm:pt modelId="{F1BBF730-51E0-4B20-8AB2-914B734F19DC}">
      <dgm:prSet/>
      <dgm:spPr/>
      <dgm:t>
        <a:bodyPr/>
        <a:lstStyle/>
        <a:p>
          <a:pPr rtl="0"/>
          <a:r>
            <a:rPr lang="en-US" dirty="0"/>
            <a:t>Admin Management: Users, Jobs, Pay Grades, </a:t>
          </a:r>
          <a:r>
            <a:rPr lang="en-US" dirty="0">
              <a:latin typeface="Calibri"/>
            </a:rPr>
            <a:t>Work Shifts</a:t>
          </a:r>
          <a:endParaRPr lang="en-US" dirty="0"/>
        </a:p>
      </dgm:t>
    </dgm:pt>
    <dgm:pt modelId="{4524CD01-7862-45E8-8478-69C6D079AB69}" type="parTrans" cxnId="{7227BB43-7F0A-4D2C-BEC8-A4C33906C526}">
      <dgm:prSet/>
      <dgm:spPr/>
      <dgm:t>
        <a:bodyPr/>
        <a:lstStyle/>
        <a:p>
          <a:endParaRPr lang="en-US"/>
        </a:p>
      </dgm:t>
    </dgm:pt>
    <dgm:pt modelId="{EBADBFA6-C7B2-464A-BF03-DB7DC84CB3CE}" type="sibTrans" cxnId="{7227BB43-7F0A-4D2C-BEC8-A4C33906C526}">
      <dgm:prSet/>
      <dgm:spPr/>
      <dgm:t>
        <a:bodyPr/>
        <a:lstStyle/>
        <a:p>
          <a:endParaRPr lang="en-US"/>
        </a:p>
      </dgm:t>
    </dgm:pt>
    <dgm:pt modelId="{80E47B8F-EDF3-4C5C-828D-BD5096C9B618}">
      <dgm:prSet/>
      <dgm:spPr/>
      <dgm:t>
        <a:bodyPr/>
        <a:lstStyle/>
        <a:p>
          <a:r>
            <a:rPr lang="en-US" dirty="0"/>
            <a:t>Organization Management: General Info, Locations</a:t>
          </a:r>
        </a:p>
      </dgm:t>
    </dgm:pt>
    <dgm:pt modelId="{0A2FD0E3-CE9A-4CFB-97CD-906DB0CF60BB}" type="parTrans" cxnId="{39652E2D-55CA-4790-BBEB-B42299F16E24}">
      <dgm:prSet/>
      <dgm:spPr/>
      <dgm:t>
        <a:bodyPr/>
        <a:lstStyle/>
        <a:p>
          <a:endParaRPr lang="en-US"/>
        </a:p>
      </dgm:t>
    </dgm:pt>
    <dgm:pt modelId="{30A5A18E-1EA4-44E9-8B5E-6C147B3E7AA5}" type="sibTrans" cxnId="{39652E2D-55CA-4790-BBEB-B42299F16E24}">
      <dgm:prSet/>
      <dgm:spPr/>
      <dgm:t>
        <a:bodyPr/>
        <a:lstStyle/>
        <a:p>
          <a:endParaRPr lang="en-US"/>
        </a:p>
      </dgm:t>
    </dgm:pt>
    <dgm:pt modelId="{C7300B81-FE75-4C85-B697-8938C3D4776A}" type="pres">
      <dgm:prSet presAssocID="{98A93353-4E01-4582-B0C9-FC679DD20C10}" presName="diagram" presStyleCnt="0">
        <dgm:presLayoutVars>
          <dgm:dir/>
          <dgm:resizeHandles val="exact"/>
        </dgm:presLayoutVars>
      </dgm:prSet>
      <dgm:spPr/>
    </dgm:pt>
    <dgm:pt modelId="{50E8850D-EDA0-4609-8EB8-E478426922AC}" type="pres">
      <dgm:prSet presAssocID="{FC161855-E3F8-4283-A6D4-745484D0DFC1}" presName="node" presStyleLbl="node1" presStyleIdx="0" presStyleCnt="4">
        <dgm:presLayoutVars>
          <dgm:bulletEnabled val="1"/>
        </dgm:presLayoutVars>
      </dgm:prSet>
      <dgm:spPr/>
    </dgm:pt>
    <dgm:pt modelId="{CD155047-42FC-4B89-8F61-EE1FF1CAF06A}" type="pres">
      <dgm:prSet presAssocID="{E7F345A6-ADEA-477C-BD65-C30F722BBC06}" presName="sibTrans" presStyleLbl="sibTrans2D1" presStyleIdx="0" presStyleCnt="3"/>
      <dgm:spPr/>
    </dgm:pt>
    <dgm:pt modelId="{5D85399F-95C4-44A3-8187-FDE59B976351}" type="pres">
      <dgm:prSet presAssocID="{E7F345A6-ADEA-477C-BD65-C30F722BBC06}" presName="connectorText" presStyleLbl="sibTrans2D1" presStyleIdx="0" presStyleCnt="3"/>
      <dgm:spPr/>
    </dgm:pt>
    <dgm:pt modelId="{BF51C6D8-4169-45B0-9C44-8E8B80EF985C}" type="pres">
      <dgm:prSet presAssocID="{E98EFF4E-48B0-48A0-9EB4-D0C431D55157}" presName="node" presStyleLbl="node1" presStyleIdx="1" presStyleCnt="4">
        <dgm:presLayoutVars>
          <dgm:bulletEnabled val="1"/>
        </dgm:presLayoutVars>
      </dgm:prSet>
      <dgm:spPr/>
    </dgm:pt>
    <dgm:pt modelId="{244E9642-B2B4-4ECC-A954-92709FBC5C17}" type="pres">
      <dgm:prSet presAssocID="{B86C3622-A59E-4666-AA00-4A719E71D5EC}" presName="sibTrans" presStyleLbl="sibTrans2D1" presStyleIdx="1" presStyleCnt="3"/>
      <dgm:spPr/>
    </dgm:pt>
    <dgm:pt modelId="{17317D61-3FFE-4706-B144-2E7418356093}" type="pres">
      <dgm:prSet presAssocID="{B86C3622-A59E-4666-AA00-4A719E71D5EC}" presName="connectorText" presStyleLbl="sibTrans2D1" presStyleIdx="1" presStyleCnt="3"/>
      <dgm:spPr/>
    </dgm:pt>
    <dgm:pt modelId="{8E50901F-BC08-4968-A830-0AC58156333C}" type="pres">
      <dgm:prSet presAssocID="{F1BBF730-51E0-4B20-8AB2-914B734F19DC}" presName="node" presStyleLbl="node1" presStyleIdx="2" presStyleCnt="4">
        <dgm:presLayoutVars>
          <dgm:bulletEnabled val="1"/>
        </dgm:presLayoutVars>
      </dgm:prSet>
      <dgm:spPr/>
    </dgm:pt>
    <dgm:pt modelId="{3C6C8129-C25F-4983-8B07-C5F9B1B50045}" type="pres">
      <dgm:prSet presAssocID="{EBADBFA6-C7B2-464A-BF03-DB7DC84CB3CE}" presName="sibTrans" presStyleLbl="sibTrans2D1" presStyleIdx="2" presStyleCnt="3"/>
      <dgm:spPr/>
    </dgm:pt>
    <dgm:pt modelId="{8C05EA0A-D663-4C70-A985-0F636E4F5EC1}" type="pres">
      <dgm:prSet presAssocID="{EBADBFA6-C7B2-464A-BF03-DB7DC84CB3CE}" presName="connectorText" presStyleLbl="sibTrans2D1" presStyleIdx="2" presStyleCnt="3"/>
      <dgm:spPr/>
    </dgm:pt>
    <dgm:pt modelId="{6C0DFD07-4FB0-40CC-966D-5A384E09A90E}" type="pres">
      <dgm:prSet presAssocID="{80E47B8F-EDF3-4C5C-828D-BD5096C9B618}" presName="node" presStyleLbl="node1" presStyleIdx="3" presStyleCnt="4">
        <dgm:presLayoutVars>
          <dgm:bulletEnabled val="1"/>
        </dgm:presLayoutVars>
      </dgm:prSet>
      <dgm:spPr/>
    </dgm:pt>
  </dgm:ptLst>
  <dgm:cxnLst>
    <dgm:cxn modelId="{AB2C6304-2A31-469D-A047-FF69CCD0F37F}" type="presOf" srcId="{80E47B8F-EDF3-4C5C-828D-BD5096C9B618}" destId="{6C0DFD07-4FB0-40CC-966D-5A384E09A90E}" srcOrd="0" destOrd="0" presId="urn:microsoft.com/office/officeart/2005/8/layout/process5"/>
    <dgm:cxn modelId="{F0064E04-A212-4670-9CBE-581D40152328}" type="presOf" srcId="{EBADBFA6-C7B2-464A-BF03-DB7DC84CB3CE}" destId="{3C6C8129-C25F-4983-8B07-C5F9B1B50045}" srcOrd="0" destOrd="0" presId="urn:microsoft.com/office/officeart/2005/8/layout/process5"/>
    <dgm:cxn modelId="{CB72FA05-0ECF-4D55-9342-E0BF088AD6E4}" type="presOf" srcId="{EBADBFA6-C7B2-464A-BF03-DB7DC84CB3CE}" destId="{8C05EA0A-D663-4C70-A985-0F636E4F5EC1}" srcOrd="1" destOrd="0" presId="urn:microsoft.com/office/officeart/2005/8/layout/process5"/>
    <dgm:cxn modelId="{70465E1B-2A58-47C3-974C-193EAC6FA9F6}" type="presOf" srcId="{E7F345A6-ADEA-477C-BD65-C30F722BBC06}" destId="{5D85399F-95C4-44A3-8187-FDE59B976351}" srcOrd="1" destOrd="0" presId="urn:microsoft.com/office/officeart/2005/8/layout/process5"/>
    <dgm:cxn modelId="{296D9626-CE3B-4D93-91EC-4A625201FBC0}" srcId="{98A93353-4E01-4582-B0C9-FC679DD20C10}" destId="{E98EFF4E-48B0-48A0-9EB4-D0C431D55157}" srcOrd="1" destOrd="0" parTransId="{2F471F66-394D-4C64-B60B-81089480B790}" sibTransId="{B86C3622-A59E-4666-AA00-4A719E71D5EC}"/>
    <dgm:cxn modelId="{39652E2D-55CA-4790-BBEB-B42299F16E24}" srcId="{98A93353-4E01-4582-B0C9-FC679DD20C10}" destId="{80E47B8F-EDF3-4C5C-828D-BD5096C9B618}" srcOrd="3" destOrd="0" parTransId="{0A2FD0E3-CE9A-4CFB-97CD-906DB0CF60BB}" sibTransId="{30A5A18E-1EA4-44E9-8B5E-6C147B3E7AA5}"/>
    <dgm:cxn modelId="{22B7B735-8993-4209-ABAA-891A09842CB4}" type="presOf" srcId="{B86C3622-A59E-4666-AA00-4A719E71D5EC}" destId="{17317D61-3FFE-4706-B144-2E7418356093}" srcOrd="1" destOrd="0" presId="urn:microsoft.com/office/officeart/2005/8/layout/process5"/>
    <dgm:cxn modelId="{7227BB43-7F0A-4D2C-BEC8-A4C33906C526}" srcId="{98A93353-4E01-4582-B0C9-FC679DD20C10}" destId="{F1BBF730-51E0-4B20-8AB2-914B734F19DC}" srcOrd="2" destOrd="0" parTransId="{4524CD01-7862-45E8-8478-69C6D079AB69}" sibTransId="{EBADBFA6-C7B2-464A-BF03-DB7DC84CB3CE}"/>
    <dgm:cxn modelId="{8362796A-656D-4F20-AF4B-1BF80273ADA4}" srcId="{98A93353-4E01-4582-B0C9-FC679DD20C10}" destId="{FC161855-E3F8-4283-A6D4-745484D0DFC1}" srcOrd="0" destOrd="0" parTransId="{834B1F50-A071-40F9-9D19-909AE1B0D98B}" sibTransId="{E7F345A6-ADEA-477C-BD65-C30F722BBC06}"/>
    <dgm:cxn modelId="{C7AB6878-7DBC-4362-B3EC-3F4417F3F1A6}" type="presOf" srcId="{E7F345A6-ADEA-477C-BD65-C30F722BBC06}" destId="{CD155047-42FC-4B89-8F61-EE1FF1CAF06A}" srcOrd="0" destOrd="0" presId="urn:microsoft.com/office/officeart/2005/8/layout/process5"/>
    <dgm:cxn modelId="{3C0DDE5A-2CE7-4F81-BB23-C8AF9F2BA156}" type="presOf" srcId="{FC161855-E3F8-4283-A6D4-745484D0DFC1}" destId="{50E8850D-EDA0-4609-8EB8-E478426922AC}" srcOrd="0" destOrd="0" presId="urn:microsoft.com/office/officeart/2005/8/layout/process5"/>
    <dgm:cxn modelId="{3A30C687-2590-4553-BD06-86852E975278}" type="presOf" srcId="{F1BBF730-51E0-4B20-8AB2-914B734F19DC}" destId="{8E50901F-BC08-4968-A830-0AC58156333C}" srcOrd="0" destOrd="0" presId="urn:microsoft.com/office/officeart/2005/8/layout/process5"/>
    <dgm:cxn modelId="{3B0DE5AB-DFD2-4811-A845-FDBC5D72A671}" type="presOf" srcId="{B86C3622-A59E-4666-AA00-4A719E71D5EC}" destId="{244E9642-B2B4-4ECC-A954-92709FBC5C17}" srcOrd="0" destOrd="0" presId="urn:microsoft.com/office/officeart/2005/8/layout/process5"/>
    <dgm:cxn modelId="{66D098E3-F2ED-400E-820B-A0B93B2A317C}" type="presOf" srcId="{98A93353-4E01-4582-B0C9-FC679DD20C10}" destId="{C7300B81-FE75-4C85-B697-8938C3D4776A}" srcOrd="0" destOrd="0" presId="urn:microsoft.com/office/officeart/2005/8/layout/process5"/>
    <dgm:cxn modelId="{09C1DEED-EAFD-44AD-826E-BC28006F2663}" type="presOf" srcId="{E98EFF4E-48B0-48A0-9EB4-D0C431D55157}" destId="{BF51C6D8-4169-45B0-9C44-8E8B80EF985C}" srcOrd="0" destOrd="0" presId="urn:microsoft.com/office/officeart/2005/8/layout/process5"/>
    <dgm:cxn modelId="{B05187EA-2B87-4E4A-BD7E-C083729EAC2D}" type="presParOf" srcId="{C7300B81-FE75-4C85-B697-8938C3D4776A}" destId="{50E8850D-EDA0-4609-8EB8-E478426922AC}" srcOrd="0" destOrd="0" presId="urn:microsoft.com/office/officeart/2005/8/layout/process5"/>
    <dgm:cxn modelId="{21CCABF4-4231-4165-B9F1-4DD80ACCD3A0}" type="presParOf" srcId="{C7300B81-FE75-4C85-B697-8938C3D4776A}" destId="{CD155047-42FC-4B89-8F61-EE1FF1CAF06A}" srcOrd="1" destOrd="0" presId="urn:microsoft.com/office/officeart/2005/8/layout/process5"/>
    <dgm:cxn modelId="{4C751D36-4CD3-4325-804B-B420E627425C}" type="presParOf" srcId="{CD155047-42FC-4B89-8F61-EE1FF1CAF06A}" destId="{5D85399F-95C4-44A3-8187-FDE59B976351}" srcOrd="0" destOrd="0" presId="urn:microsoft.com/office/officeart/2005/8/layout/process5"/>
    <dgm:cxn modelId="{A3CC7C6C-292D-4B09-ACF4-B8030873FE23}" type="presParOf" srcId="{C7300B81-FE75-4C85-B697-8938C3D4776A}" destId="{BF51C6D8-4169-45B0-9C44-8E8B80EF985C}" srcOrd="2" destOrd="0" presId="urn:microsoft.com/office/officeart/2005/8/layout/process5"/>
    <dgm:cxn modelId="{7ADB9301-D4EF-49EF-AE01-6506E3BD4181}" type="presParOf" srcId="{C7300B81-FE75-4C85-B697-8938C3D4776A}" destId="{244E9642-B2B4-4ECC-A954-92709FBC5C17}" srcOrd="3" destOrd="0" presId="urn:microsoft.com/office/officeart/2005/8/layout/process5"/>
    <dgm:cxn modelId="{3AE2CB91-7C7E-4873-8CEB-DAB99F05E5FD}" type="presParOf" srcId="{244E9642-B2B4-4ECC-A954-92709FBC5C17}" destId="{17317D61-3FFE-4706-B144-2E7418356093}" srcOrd="0" destOrd="0" presId="urn:microsoft.com/office/officeart/2005/8/layout/process5"/>
    <dgm:cxn modelId="{B02D1962-8794-4948-B6DD-4EF5A200F24C}" type="presParOf" srcId="{C7300B81-FE75-4C85-B697-8938C3D4776A}" destId="{8E50901F-BC08-4968-A830-0AC58156333C}" srcOrd="4" destOrd="0" presId="urn:microsoft.com/office/officeart/2005/8/layout/process5"/>
    <dgm:cxn modelId="{2BDE3551-84CC-401A-9B37-6F22D9DAE895}" type="presParOf" srcId="{C7300B81-FE75-4C85-B697-8938C3D4776A}" destId="{3C6C8129-C25F-4983-8B07-C5F9B1B50045}" srcOrd="5" destOrd="0" presId="urn:microsoft.com/office/officeart/2005/8/layout/process5"/>
    <dgm:cxn modelId="{2E3A8D61-EB0D-4CC4-8BC0-4017400D6621}" type="presParOf" srcId="{3C6C8129-C25F-4983-8B07-C5F9B1B50045}" destId="{8C05EA0A-D663-4C70-A985-0F636E4F5EC1}" srcOrd="0" destOrd="0" presId="urn:microsoft.com/office/officeart/2005/8/layout/process5"/>
    <dgm:cxn modelId="{D5B38C3E-AFE1-4679-878C-49FB513424DC}" type="presParOf" srcId="{C7300B81-FE75-4C85-B697-8938C3D4776A}" destId="{6C0DFD07-4FB0-40CC-966D-5A384E09A90E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047071-2FA0-43C5-9829-679D9795E41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CEC7E47-AA25-4B34-B271-1261D26556EC}">
      <dgm:prSet/>
      <dgm:spPr/>
      <dgm:t>
        <a:bodyPr/>
        <a:lstStyle/>
        <a:p>
          <a:r>
            <a:rPr lang="en-US"/>
            <a:t>Test Plan — Defined scope, schedule, responsibilities, resources</a:t>
          </a:r>
        </a:p>
      </dgm:t>
    </dgm:pt>
    <dgm:pt modelId="{7F1AFAFE-3D1A-4A1D-BEDE-CDC7E07A56F6}" type="parTrans" cxnId="{E171BBF8-223F-4775-9B78-9A3FA0508A1E}">
      <dgm:prSet/>
      <dgm:spPr/>
      <dgm:t>
        <a:bodyPr/>
        <a:lstStyle/>
        <a:p>
          <a:endParaRPr lang="en-US"/>
        </a:p>
      </dgm:t>
    </dgm:pt>
    <dgm:pt modelId="{393F1568-8FAA-42AF-BF85-A0B076CF2E13}" type="sibTrans" cxnId="{E171BBF8-223F-4775-9B78-9A3FA0508A1E}">
      <dgm:prSet phldrT="01" phldr="0"/>
      <dgm:spPr/>
      <dgm:t>
        <a:bodyPr/>
        <a:lstStyle/>
        <a:p>
          <a:endParaRPr lang="en-US"/>
        </a:p>
      </dgm:t>
    </dgm:pt>
    <dgm:pt modelId="{BA4EEE9B-17B9-462A-A7B3-00210859C73F}">
      <dgm:prSet/>
      <dgm:spPr/>
      <dgm:t>
        <a:bodyPr/>
        <a:lstStyle/>
        <a:p>
          <a:r>
            <a:rPr lang="en-US"/>
            <a:t>SRS — Captured business &amp; functional requirements</a:t>
          </a:r>
        </a:p>
      </dgm:t>
    </dgm:pt>
    <dgm:pt modelId="{4C6B81EA-8378-4DC6-917F-E32377AB9F3B}" type="parTrans" cxnId="{331E56C6-2E5E-48F9-BE7F-BB96C26C4BD6}">
      <dgm:prSet/>
      <dgm:spPr/>
      <dgm:t>
        <a:bodyPr/>
        <a:lstStyle/>
        <a:p>
          <a:endParaRPr lang="en-US"/>
        </a:p>
      </dgm:t>
    </dgm:pt>
    <dgm:pt modelId="{E5425554-249A-4C64-A7DB-A0478E03FF70}" type="sibTrans" cxnId="{331E56C6-2E5E-48F9-BE7F-BB96C26C4BD6}">
      <dgm:prSet phldrT="02" phldr="0"/>
      <dgm:spPr/>
      <dgm:t>
        <a:bodyPr/>
        <a:lstStyle/>
        <a:p>
          <a:endParaRPr lang="en-US"/>
        </a:p>
      </dgm:t>
    </dgm:pt>
    <dgm:pt modelId="{50BE464F-B351-4060-8FBB-3F8E3D997E43}">
      <dgm:prSet/>
      <dgm:spPr/>
      <dgm:t>
        <a:bodyPr/>
        <a:lstStyle/>
        <a:p>
          <a:r>
            <a:rPr lang="en-US"/>
            <a:t>Test Case Design — Functional test cases designed</a:t>
          </a:r>
        </a:p>
      </dgm:t>
    </dgm:pt>
    <dgm:pt modelId="{94799438-385B-4C6A-BBC0-C41B778F7FC9}" type="parTrans" cxnId="{09729165-E224-4B9B-95BE-1F1A56DBA636}">
      <dgm:prSet/>
      <dgm:spPr/>
      <dgm:t>
        <a:bodyPr/>
        <a:lstStyle/>
        <a:p>
          <a:endParaRPr lang="en-US"/>
        </a:p>
      </dgm:t>
    </dgm:pt>
    <dgm:pt modelId="{B3E55FAB-64D1-4C74-A76C-C4BE26575393}" type="sibTrans" cxnId="{09729165-E224-4B9B-95BE-1F1A56DBA636}">
      <dgm:prSet phldrT="03" phldr="0"/>
      <dgm:spPr/>
      <dgm:t>
        <a:bodyPr/>
        <a:lstStyle/>
        <a:p>
          <a:endParaRPr lang="en-US"/>
        </a:p>
      </dgm:t>
    </dgm:pt>
    <dgm:pt modelId="{72DC885A-8DF2-4D70-8B74-68AF548A3195}">
      <dgm:prSet/>
      <dgm:spPr/>
      <dgm:t>
        <a:bodyPr/>
        <a:lstStyle/>
        <a:p>
          <a:r>
            <a:rPr lang="en-US"/>
            <a:t>Test Execution — Selenium WebDriver + Java + TestNG with POM</a:t>
          </a:r>
        </a:p>
      </dgm:t>
    </dgm:pt>
    <dgm:pt modelId="{91346B00-9875-44B2-B285-DF7A795C9A52}" type="parTrans" cxnId="{88EDB4A6-5335-403F-93AD-8BCDFF1B4F91}">
      <dgm:prSet/>
      <dgm:spPr/>
      <dgm:t>
        <a:bodyPr/>
        <a:lstStyle/>
        <a:p>
          <a:endParaRPr lang="en-US"/>
        </a:p>
      </dgm:t>
    </dgm:pt>
    <dgm:pt modelId="{4189CCA4-7B2C-4B9C-A92E-936849E8B629}" type="sibTrans" cxnId="{88EDB4A6-5335-403F-93AD-8BCDFF1B4F91}">
      <dgm:prSet phldrT="04" phldr="0"/>
      <dgm:spPr/>
      <dgm:t>
        <a:bodyPr/>
        <a:lstStyle/>
        <a:p>
          <a:endParaRPr lang="en-US"/>
        </a:p>
      </dgm:t>
    </dgm:pt>
    <dgm:pt modelId="{6686D753-44A1-47C7-B027-BB1956F1A123}">
      <dgm:prSet/>
      <dgm:spPr/>
      <dgm:t>
        <a:bodyPr/>
        <a:lstStyle/>
        <a:p>
          <a:r>
            <a:rPr lang="en-US"/>
            <a:t>Test Summary — Reports and recommendations</a:t>
          </a:r>
        </a:p>
      </dgm:t>
    </dgm:pt>
    <dgm:pt modelId="{AE6EDC01-ED8D-40D6-B74A-1E649AAB0936}" type="parTrans" cxnId="{213416F1-29F6-4CF4-BC0D-A82A43F4C35D}">
      <dgm:prSet/>
      <dgm:spPr/>
      <dgm:t>
        <a:bodyPr/>
        <a:lstStyle/>
        <a:p>
          <a:endParaRPr lang="en-US"/>
        </a:p>
      </dgm:t>
    </dgm:pt>
    <dgm:pt modelId="{83DD4399-FAE1-4603-9CC8-1E9415EF021D}" type="sibTrans" cxnId="{213416F1-29F6-4CF4-BC0D-A82A43F4C35D}">
      <dgm:prSet phldrT="05" phldr="0"/>
      <dgm:spPr/>
      <dgm:t>
        <a:bodyPr/>
        <a:lstStyle/>
        <a:p>
          <a:endParaRPr lang="en-US"/>
        </a:p>
      </dgm:t>
    </dgm:pt>
    <dgm:pt modelId="{B3788FD3-B1F5-4ED5-B0B7-863B9318069C}" type="pres">
      <dgm:prSet presAssocID="{7C047071-2FA0-43C5-9829-679D9795E41A}" presName="diagram" presStyleCnt="0">
        <dgm:presLayoutVars>
          <dgm:dir/>
          <dgm:resizeHandles val="exact"/>
        </dgm:presLayoutVars>
      </dgm:prSet>
      <dgm:spPr/>
    </dgm:pt>
    <dgm:pt modelId="{E01E93CB-281B-4EB0-A752-8E666BFDC808}" type="pres">
      <dgm:prSet presAssocID="{4CEC7E47-AA25-4B34-B271-1261D26556EC}" presName="node" presStyleLbl="node1" presStyleIdx="0" presStyleCnt="5">
        <dgm:presLayoutVars>
          <dgm:bulletEnabled val="1"/>
        </dgm:presLayoutVars>
      </dgm:prSet>
      <dgm:spPr/>
    </dgm:pt>
    <dgm:pt modelId="{810A2B76-04B9-4CCE-9F9F-10A827F5E93F}" type="pres">
      <dgm:prSet presAssocID="{393F1568-8FAA-42AF-BF85-A0B076CF2E13}" presName="sibTrans" presStyleCnt="0"/>
      <dgm:spPr/>
    </dgm:pt>
    <dgm:pt modelId="{A3393E13-133D-4AED-849C-88FC70A3025B}" type="pres">
      <dgm:prSet presAssocID="{BA4EEE9B-17B9-462A-A7B3-00210859C73F}" presName="node" presStyleLbl="node1" presStyleIdx="1" presStyleCnt="5">
        <dgm:presLayoutVars>
          <dgm:bulletEnabled val="1"/>
        </dgm:presLayoutVars>
      </dgm:prSet>
      <dgm:spPr/>
    </dgm:pt>
    <dgm:pt modelId="{3CA5EEEF-959A-4C33-B720-180C6BB2756A}" type="pres">
      <dgm:prSet presAssocID="{E5425554-249A-4C64-A7DB-A0478E03FF70}" presName="sibTrans" presStyleCnt="0"/>
      <dgm:spPr/>
    </dgm:pt>
    <dgm:pt modelId="{CFB5C6F8-9B0C-4956-AEAE-072FF39CCCE1}" type="pres">
      <dgm:prSet presAssocID="{50BE464F-B351-4060-8FBB-3F8E3D997E43}" presName="node" presStyleLbl="node1" presStyleIdx="2" presStyleCnt="5">
        <dgm:presLayoutVars>
          <dgm:bulletEnabled val="1"/>
        </dgm:presLayoutVars>
      </dgm:prSet>
      <dgm:spPr/>
    </dgm:pt>
    <dgm:pt modelId="{571B7311-FFC1-4A47-A0DE-AB96902ED2A0}" type="pres">
      <dgm:prSet presAssocID="{B3E55FAB-64D1-4C74-A76C-C4BE26575393}" presName="sibTrans" presStyleCnt="0"/>
      <dgm:spPr/>
    </dgm:pt>
    <dgm:pt modelId="{3D9DEDD6-D3A0-4A9D-A115-E51735D9A725}" type="pres">
      <dgm:prSet presAssocID="{72DC885A-8DF2-4D70-8B74-68AF548A3195}" presName="node" presStyleLbl="node1" presStyleIdx="3" presStyleCnt="5">
        <dgm:presLayoutVars>
          <dgm:bulletEnabled val="1"/>
        </dgm:presLayoutVars>
      </dgm:prSet>
      <dgm:spPr/>
    </dgm:pt>
    <dgm:pt modelId="{70311F03-4A2C-4C2F-8C80-88557CAA4972}" type="pres">
      <dgm:prSet presAssocID="{4189CCA4-7B2C-4B9C-A92E-936849E8B629}" presName="sibTrans" presStyleCnt="0"/>
      <dgm:spPr/>
    </dgm:pt>
    <dgm:pt modelId="{AD40C1CA-1F01-4019-8C10-623F9BCB6668}" type="pres">
      <dgm:prSet presAssocID="{6686D753-44A1-47C7-B027-BB1956F1A123}" presName="node" presStyleLbl="node1" presStyleIdx="4" presStyleCnt="5">
        <dgm:presLayoutVars>
          <dgm:bulletEnabled val="1"/>
        </dgm:presLayoutVars>
      </dgm:prSet>
      <dgm:spPr/>
    </dgm:pt>
  </dgm:ptLst>
  <dgm:cxnLst>
    <dgm:cxn modelId="{17B1EC21-5105-4B8E-98B5-0523F0BD3EB4}" type="presOf" srcId="{50BE464F-B351-4060-8FBB-3F8E3D997E43}" destId="{CFB5C6F8-9B0C-4956-AEAE-072FF39CCCE1}" srcOrd="0" destOrd="0" presId="urn:microsoft.com/office/officeart/2005/8/layout/default"/>
    <dgm:cxn modelId="{09729165-E224-4B9B-95BE-1F1A56DBA636}" srcId="{7C047071-2FA0-43C5-9829-679D9795E41A}" destId="{50BE464F-B351-4060-8FBB-3F8E3D997E43}" srcOrd="2" destOrd="0" parTransId="{94799438-385B-4C6A-BBC0-C41B778F7FC9}" sibTransId="{B3E55FAB-64D1-4C74-A76C-C4BE26575393}"/>
    <dgm:cxn modelId="{4B650A6F-A61D-4084-85AC-BB478A1F4C0E}" type="presOf" srcId="{7C047071-2FA0-43C5-9829-679D9795E41A}" destId="{B3788FD3-B1F5-4ED5-B0B7-863B9318069C}" srcOrd="0" destOrd="0" presId="urn:microsoft.com/office/officeart/2005/8/layout/default"/>
    <dgm:cxn modelId="{1C80504F-A22E-4952-88FF-0BADCA4FF65C}" type="presOf" srcId="{6686D753-44A1-47C7-B027-BB1956F1A123}" destId="{AD40C1CA-1F01-4019-8C10-623F9BCB6668}" srcOrd="0" destOrd="0" presId="urn:microsoft.com/office/officeart/2005/8/layout/default"/>
    <dgm:cxn modelId="{FAF62E89-06C3-471D-90AB-BA53E392CA83}" type="presOf" srcId="{72DC885A-8DF2-4D70-8B74-68AF548A3195}" destId="{3D9DEDD6-D3A0-4A9D-A115-E51735D9A725}" srcOrd="0" destOrd="0" presId="urn:microsoft.com/office/officeart/2005/8/layout/default"/>
    <dgm:cxn modelId="{88EDB4A6-5335-403F-93AD-8BCDFF1B4F91}" srcId="{7C047071-2FA0-43C5-9829-679D9795E41A}" destId="{72DC885A-8DF2-4D70-8B74-68AF548A3195}" srcOrd="3" destOrd="0" parTransId="{91346B00-9875-44B2-B285-DF7A795C9A52}" sibTransId="{4189CCA4-7B2C-4B9C-A92E-936849E8B629}"/>
    <dgm:cxn modelId="{331E56C6-2E5E-48F9-BE7F-BB96C26C4BD6}" srcId="{7C047071-2FA0-43C5-9829-679D9795E41A}" destId="{BA4EEE9B-17B9-462A-A7B3-00210859C73F}" srcOrd="1" destOrd="0" parTransId="{4C6B81EA-8378-4DC6-917F-E32377AB9F3B}" sibTransId="{E5425554-249A-4C64-A7DB-A0478E03FF70}"/>
    <dgm:cxn modelId="{D0496EE9-2FF4-4996-82C5-6875EAAED6E5}" type="presOf" srcId="{BA4EEE9B-17B9-462A-A7B3-00210859C73F}" destId="{A3393E13-133D-4AED-849C-88FC70A3025B}" srcOrd="0" destOrd="0" presId="urn:microsoft.com/office/officeart/2005/8/layout/default"/>
    <dgm:cxn modelId="{213416F1-29F6-4CF4-BC0D-A82A43F4C35D}" srcId="{7C047071-2FA0-43C5-9829-679D9795E41A}" destId="{6686D753-44A1-47C7-B027-BB1956F1A123}" srcOrd="4" destOrd="0" parTransId="{AE6EDC01-ED8D-40D6-B74A-1E649AAB0936}" sibTransId="{83DD4399-FAE1-4603-9CC8-1E9415EF021D}"/>
    <dgm:cxn modelId="{E171BBF8-223F-4775-9B78-9A3FA0508A1E}" srcId="{7C047071-2FA0-43C5-9829-679D9795E41A}" destId="{4CEC7E47-AA25-4B34-B271-1261D26556EC}" srcOrd="0" destOrd="0" parTransId="{7F1AFAFE-3D1A-4A1D-BEDE-CDC7E07A56F6}" sibTransId="{393F1568-8FAA-42AF-BF85-A0B076CF2E13}"/>
    <dgm:cxn modelId="{5E8793FE-F92E-4799-AA25-C3382508B38D}" type="presOf" srcId="{4CEC7E47-AA25-4B34-B271-1261D26556EC}" destId="{E01E93CB-281B-4EB0-A752-8E666BFDC808}" srcOrd="0" destOrd="0" presId="urn:microsoft.com/office/officeart/2005/8/layout/default"/>
    <dgm:cxn modelId="{0B57354E-51CA-4FB2-9BD4-C072B8A6A0EA}" type="presParOf" srcId="{B3788FD3-B1F5-4ED5-B0B7-863B9318069C}" destId="{E01E93CB-281B-4EB0-A752-8E666BFDC808}" srcOrd="0" destOrd="0" presId="urn:microsoft.com/office/officeart/2005/8/layout/default"/>
    <dgm:cxn modelId="{A9FA9FC8-0006-455E-A7DD-A7E3B39C9774}" type="presParOf" srcId="{B3788FD3-B1F5-4ED5-B0B7-863B9318069C}" destId="{810A2B76-04B9-4CCE-9F9F-10A827F5E93F}" srcOrd="1" destOrd="0" presId="urn:microsoft.com/office/officeart/2005/8/layout/default"/>
    <dgm:cxn modelId="{E4ACF2C7-7792-425B-A728-7AE7B54FFE3B}" type="presParOf" srcId="{B3788FD3-B1F5-4ED5-B0B7-863B9318069C}" destId="{A3393E13-133D-4AED-849C-88FC70A3025B}" srcOrd="2" destOrd="0" presId="urn:microsoft.com/office/officeart/2005/8/layout/default"/>
    <dgm:cxn modelId="{ECCD771F-44A0-4553-A194-D94479D50CE1}" type="presParOf" srcId="{B3788FD3-B1F5-4ED5-B0B7-863B9318069C}" destId="{3CA5EEEF-959A-4C33-B720-180C6BB2756A}" srcOrd="3" destOrd="0" presId="urn:microsoft.com/office/officeart/2005/8/layout/default"/>
    <dgm:cxn modelId="{5C22512C-D42B-488A-8FC4-E1AD97AB281B}" type="presParOf" srcId="{B3788FD3-B1F5-4ED5-B0B7-863B9318069C}" destId="{CFB5C6F8-9B0C-4956-AEAE-072FF39CCCE1}" srcOrd="4" destOrd="0" presId="urn:microsoft.com/office/officeart/2005/8/layout/default"/>
    <dgm:cxn modelId="{D9ED3E47-2EBC-404A-B38E-BB0D776A69CF}" type="presParOf" srcId="{B3788FD3-B1F5-4ED5-B0B7-863B9318069C}" destId="{571B7311-FFC1-4A47-A0DE-AB96902ED2A0}" srcOrd="5" destOrd="0" presId="urn:microsoft.com/office/officeart/2005/8/layout/default"/>
    <dgm:cxn modelId="{A4550E01-5BCE-46B3-AA9D-56ECB48C6292}" type="presParOf" srcId="{B3788FD3-B1F5-4ED5-B0B7-863B9318069C}" destId="{3D9DEDD6-D3A0-4A9D-A115-E51735D9A725}" srcOrd="6" destOrd="0" presId="urn:microsoft.com/office/officeart/2005/8/layout/default"/>
    <dgm:cxn modelId="{FF2B795F-0BF9-419B-800B-8C9A814E15B1}" type="presParOf" srcId="{B3788FD3-B1F5-4ED5-B0B7-863B9318069C}" destId="{70311F03-4A2C-4C2F-8C80-88557CAA4972}" srcOrd="7" destOrd="0" presId="urn:microsoft.com/office/officeart/2005/8/layout/default"/>
    <dgm:cxn modelId="{2C8C2E8C-5309-47F0-8733-70123A469315}" type="presParOf" srcId="{B3788FD3-B1F5-4ED5-B0B7-863B9318069C}" destId="{AD40C1CA-1F01-4019-8C10-623F9BCB666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9DE697-3193-4342-A623-0AB36FDDDC6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BEC93E2-3208-48FA-8C9C-0521F98E09AF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 dirty="0">
              <a:solidFill>
                <a:srgbClr val="FFFFFF"/>
              </a:solidFill>
              <a:ea typeface="+mn-ea"/>
              <a:cs typeface="+mn-cs"/>
            </a:rPr>
            <a:t>Maven project; modular packages per feature (e.g., User_Management_module)</a:t>
          </a:r>
        </a:p>
      </dgm:t>
    </dgm:pt>
    <dgm:pt modelId="{46EC1450-C2DD-48DE-8282-EE41A1C1D6F6}" type="parTrans" cxnId="{4E8767B0-E9D1-4508-B2B4-7DC2A3B1E3C0}">
      <dgm:prSet/>
      <dgm:spPr/>
      <dgm:t>
        <a:bodyPr/>
        <a:lstStyle/>
        <a:p>
          <a:endParaRPr lang="en-US"/>
        </a:p>
      </dgm:t>
    </dgm:pt>
    <dgm:pt modelId="{8341A5D7-1FCA-420B-995E-41EA88B3736E}" type="sibTrans" cxnId="{4E8767B0-E9D1-4508-B2B4-7DC2A3B1E3C0}">
      <dgm:prSet/>
      <dgm:spPr/>
      <dgm:t>
        <a:bodyPr/>
        <a:lstStyle/>
        <a:p>
          <a:endParaRPr lang="en-US"/>
        </a:p>
      </dgm:t>
    </dgm:pt>
    <dgm:pt modelId="{DE64E385-BEA0-4562-A3D9-B62F46FC7885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Page Object Model (POM) for reusable locators &amp; methods</a:t>
          </a:r>
        </a:p>
      </dgm:t>
    </dgm:pt>
    <dgm:pt modelId="{7B8DE941-3C01-497D-AF27-C030DA6428B9}" type="parTrans" cxnId="{93181B9A-8E48-4757-8189-BCD8642D130B}">
      <dgm:prSet/>
      <dgm:spPr/>
      <dgm:t>
        <a:bodyPr/>
        <a:lstStyle/>
        <a:p>
          <a:endParaRPr lang="en-US"/>
        </a:p>
      </dgm:t>
    </dgm:pt>
    <dgm:pt modelId="{B9AB4396-1805-4216-8315-708C26899A2C}" type="sibTrans" cxnId="{93181B9A-8E48-4757-8189-BCD8642D130B}">
      <dgm:prSet/>
      <dgm:spPr/>
      <dgm:t>
        <a:bodyPr/>
        <a:lstStyle/>
        <a:p>
          <a:endParaRPr lang="en-US"/>
        </a:p>
      </dgm:t>
    </dgm:pt>
    <dgm:pt modelId="{30E34B60-4157-44E7-BAA0-96E66B5A9C7D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TestNG framework with descriptive annotations linked to test cases</a:t>
          </a:r>
        </a:p>
      </dgm:t>
    </dgm:pt>
    <dgm:pt modelId="{DAFACAFB-BA6B-4F97-8422-7BB4773F6F20}" type="parTrans" cxnId="{67449BD2-7E4B-4E84-8D8F-9BC915B76108}">
      <dgm:prSet/>
      <dgm:spPr/>
      <dgm:t>
        <a:bodyPr/>
        <a:lstStyle/>
        <a:p>
          <a:endParaRPr lang="en-US"/>
        </a:p>
      </dgm:t>
    </dgm:pt>
    <dgm:pt modelId="{894C2C16-2E3E-4BBE-95D2-9D0054877FCE}" type="sibTrans" cxnId="{67449BD2-7E4B-4E84-8D8F-9BC915B76108}">
      <dgm:prSet/>
      <dgm:spPr/>
      <dgm:t>
        <a:bodyPr/>
        <a:lstStyle/>
        <a:p>
          <a:endParaRPr lang="en-US"/>
        </a:p>
      </dgm:t>
    </dgm:pt>
    <dgm:pt modelId="{35C99F2D-CB0A-485E-A990-BE70F8A099E4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300">
              <a:solidFill>
                <a:srgbClr val="FFFFFF"/>
              </a:solidFill>
              <a:ea typeface="+mn-ea"/>
              <a:cs typeface="+mn-cs"/>
            </a:rPr>
            <a:t>Centralized testng.xml to run suites</a:t>
          </a:r>
        </a:p>
      </dgm:t>
    </dgm:pt>
    <dgm:pt modelId="{3A8EE23A-E496-400A-83A5-6C7E3C1E4E32}" type="parTrans" cxnId="{79F06A8B-308C-4273-9F2F-B98F44282FBD}">
      <dgm:prSet/>
      <dgm:spPr/>
      <dgm:t>
        <a:bodyPr/>
        <a:lstStyle/>
        <a:p>
          <a:endParaRPr lang="en-US"/>
        </a:p>
      </dgm:t>
    </dgm:pt>
    <dgm:pt modelId="{D15B854C-565D-499C-BC0D-999E6631B67A}" type="sibTrans" cxnId="{79F06A8B-308C-4273-9F2F-B98F44282FBD}">
      <dgm:prSet/>
      <dgm:spPr/>
      <dgm:t>
        <a:bodyPr/>
        <a:lstStyle/>
        <a:p>
          <a:endParaRPr lang="en-US"/>
        </a:p>
      </dgm:t>
    </dgm:pt>
    <dgm:pt modelId="{24CD8FAE-139D-48E4-B12C-89B628C798E1}" type="pres">
      <dgm:prSet presAssocID="{529DE697-3193-4342-A623-0AB36FDDDC66}" presName="linear" presStyleCnt="0">
        <dgm:presLayoutVars>
          <dgm:animLvl val="lvl"/>
          <dgm:resizeHandles val="exact"/>
        </dgm:presLayoutVars>
      </dgm:prSet>
      <dgm:spPr/>
    </dgm:pt>
    <dgm:pt modelId="{507BF997-E97F-445D-950F-3C2E70DD68D8}" type="pres">
      <dgm:prSet presAssocID="{ABEC93E2-3208-48FA-8C9C-0521F98E09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62D843-7D35-4F08-8688-F927B3688628}" type="pres">
      <dgm:prSet presAssocID="{8341A5D7-1FCA-420B-995E-41EA88B3736E}" presName="spacer" presStyleCnt="0"/>
      <dgm:spPr/>
    </dgm:pt>
    <dgm:pt modelId="{4E0C5A9F-CA38-40A8-B9D9-6A01256775C8}" type="pres">
      <dgm:prSet presAssocID="{DE64E385-BEA0-4562-A3D9-B62F46FC78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E9CA8A-B208-4148-8176-8C167FE9C535}" type="pres">
      <dgm:prSet presAssocID="{B9AB4396-1805-4216-8315-708C26899A2C}" presName="spacer" presStyleCnt="0"/>
      <dgm:spPr/>
    </dgm:pt>
    <dgm:pt modelId="{CA4CC9F2-4A8E-4222-B3E5-2DBECC52C641}" type="pres">
      <dgm:prSet presAssocID="{30E34B60-4157-44E7-BAA0-96E66B5A9C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ECA835-630A-4B76-9BBA-10D70AF6FC4E}" type="pres">
      <dgm:prSet presAssocID="{894C2C16-2E3E-4BBE-95D2-9D0054877FCE}" presName="spacer" presStyleCnt="0"/>
      <dgm:spPr/>
    </dgm:pt>
    <dgm:pt modelId="{C2DE3A94-5665-462A-9A9F-D7A8FF321C91}" type="pres">
      <dgm:prSet presAssocID="{35C99F2D-CB0A-485E-A990-BE70F8A099E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DC34303-C170-421F-A0E9-1483C0488F09}" type="presOf" srcId="{35C99F2D-CB0A-485E-A990-BE70F8A099E4}" destId="{C2DE3A94-5665-462A-9A9F-D7A8FF321C91}" srcOrd="0" destOrd="0" presId="urn:microsoft.com/office/officeart/2005/8/layout/vList2"/>
    <dgm:cxn modelId="{B6570A3E-DA82-4425-AB4F-32CE41B29563}" type="presOf" srcId="{DE64E385-BEA0-4562-A3D9-B62F46FC7885}" destId="{4E0C5A9F-CA38-40A8-B9D9-6A01256775C8}" srcOrd="0" destOrd="0" presId="urn:microsoft.com/office/officeart/2005/8/layout/vList2"/>
    <dgm:cxn modelId="{81292642-7037-4EDD-94E5-30A86BA08FC7}" type="presOf" srcId="{529DE697-3193-4342-A623-0AB36FDDDC66}" destId="{24CD8FAE-139D-48E4-B12C-89B628C798E1}" srcOrd="0" destOrd="0" presId="urn:microsoft.com/office/officeart/2005/8/layout/vList2"/>
    <dgm:cxn modelId="{434D4764-806E-428C-BF3D-FF044B275E8E}" type="presOf" srcId="{30E34B60-4157-44E7-BAA0-96E66B5A9C7D}" destId="{CA4CC9F2-4A8E-4222-B3E5-2DBECC52C641}" srcOrd="0" destOrd="0" presId="urn:microsoft.com/office/officeart/2005/8/layout/vList2"/>
    <dgm:cxn modelId="{06C4C452-316E-4805-ABD2-0468329CF6EE}" type="presOf" srcId="{ABEC93E2-3208-48FA-8C9C-0521F98E09AF}" destId="{507BF997-E97F-445D-950F-3C2E70DD68D8}" srcOrd="0" destOrd="0" presId="urn:microsoft.com/office/officeart/2005/8/layout/vList2"/>
    <dgm:cxn modelId="{79F06A8B-308C-4273-9F2F-B98F44282FBD}" srcId="{529DE697-3193-4342-A623-0AB36FDDDC66}" destId="{35C99F2D-CB0A-485E-A990-BE70F8A099E4}" srcOrd="3" destOrd="0" parTransId="{3A8EE23A-E496-400A-83A5-6C7E3C1E4E32}" sibTransId="{D15B854C-565D-499C-BC0D-999E6631B67A}"/>
    <dgm:cxn modelId="{93181B9A-8E48-4757-8189-BCD8642D130B}" srcId="{529DE697-3193-4342-A623-0AB36FDDDC66}" destId="{DE64E385-BEA0-4562-A3D9-B62F46FC7885}" srcOrd="1" destOrd="0" parTransId="{7B8DE941-3C01-497D-AF27-C030DA6428B9}" sibTransId="{B9AB4396-1805-4216-8315-708C26899A2C}"/>
    <dgm:cxn modelId="{4E8767B0-E9D1-4508-B2B4-7DC2A3B1E3C0}" srcId="{529DE697-3193-4342-A623-0AB36FDDDC66}" destId="{ABEC93E2-3208-48FA-8C9C-0521F98E09AF}" srcOrd="0" destOrd="0" parTransId="{46EC1450-C2DD-48DE-8282-EE41A1C1D6F6}" sibTransId="{8341A5D7-1FCA-420B-995E-41EA88B3736E}"/>
    <dgm:cxn modelId="{67449BD2-7E4B-4E84-8D8F-9BC915B76108}" srcId="{529DE697-3193-4342-A623-0AB36FDDDC66}" destId="{30E34B60-4157-44E7-BAA0-96E66B5A9C7D}" srcOrd="2" destOrd="0" parTransId="{DAFACAFB-BA6B-4F97-8422-7BB4773F6F20}" sibTransId="{894C2C16-2E3E-4BBE-95D2-9D0054877FCE}"/>
    <dgm:cxn modelId="{07942E6C-CFBF-4745-916F-DE0AD6230DCD}" type="presParOf" srcId="{24CD8FAE-139D-48E4-B12C-89B628C798E1}" destId="{507BF997-E97F-445D-950F-3C2E70DD68D8}" srcOrd="0" destOrd="0" presId="urn:microsoft.com/office/officeart/2005/8/layout/vList2"/>
    <dgm:cxn modelId="{420C2F49-C763-427F-9808-5A8096F74BF7}" type="presParOf" srcId="{24CD8FAE-139D-48E4-B12C-89B628C798E1}" destId="{0162D843-7D35-4F08-8688-F927B3688628}" srcOrd="1" destOrd="0" presId="urn:microsoft.com/office/officeart/2005/8/layout/vList2"/>
    <dgm:cxn modelId="{4EBA2AA7-40FC-4F9A-BDAA-746136B0EBF9}" type="presParOf" srcId="{24CD8FAE-139D-48E4-B12C-89B628C798E1}" destId="{4E0C5A9F-CA38-40A8-B9D9-6A01256775C8}" srcOrd="2" destOrd="0" presId="urn:microsoft.com/office/officeart/2005/8/layout/vList2"/>
    <dgm:cxn modelId="{DEB160D0-F46D-4468-863F-BE76BFE61AE0}" type="presParOf" srcId="{24CD8FAE-139D-48E4-B12C-89B628C798E1}" destId="{B9E9CA8A-B208-4148-8176-8C167FE9C535}" srcOrd="3" destOrd="0" presId="urn:microsoft.com/office/officeart/2005/8/layout/vList2"/>
    <dgm:cxn modelId="{99CCD0C5-3EAA-43EE-88CD-A75BC14A814E}" type="presParOf" srcId="{24CD8FAE-139D-48E4-B12C-89B628C798E1}" destId="{CA4CC9F2-4A8E-4222-B3E5-2DBECC52C641}" srcOrd="4" destOrd="0" presId="urn:microsoft.com/office/officeart/2005/8/layout/vList2"/>
    <dgm:cxn modelId="{4FDFFCF3-959D-493C-8BE1-3ABB9A668D3F}" type="presParOf" srcId="{24CD8FAE-139D-48E4-B12C-89B628C798E1}" destId="{55ECA835-630A-4B76-9BBA-10D70AF6FC4E}" srcOrd="5" destOrd="0" presId="urn:microsoft.com/office/officeart/2005/8/layout/vList2"/>
    <dgm:cxn modelId="{BECA7E89-6282-4409-AFD0-52A2A3CF6449}" type="presParOf" srcId="{24CD8FAE-139D-48E4-B12C-89B628C798E1}" destId="{C2DE3A94-5665-462A-9A9F-D7A8FF321C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4BB567-8DE4-4986-9620-3C45D903E85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679837-096E-4753-83B4-EE1C19F82907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>
              <a:solidFill>
                <a:srgbClr val="FFFFFF"/>
              </a:solidFill>
              <a:ea typeface="+mn-ea"/>
              <a:cs typeface="+mn-cs"/>
            </a:rPr>
            <a:t>Selenium WebDriver + Java + TestNG</a:t>
          </a:r>
        </a:p>
      </dgm:t>
    </dgm:pt>
    <dgm:pt modelId="{56B849C3-33A5-4515-A47F-763C0EF3B1D4}" type="parTrans" cxnId="{93245E7A-0B1A-41E2-AD79-9C09F4382F7B}">
      <dgm:prSet/>
      <dgm:spPr/>
      <dgm:t>
        <a:bodyPr/>
        <a:lstStyle/>
        <a:p>
          <a:endParaRPr lang="en-US"/>
        </a:p>
      </dgm:t>
    </dgm:pt>
    <dgm:pt modelId="{4859AEA8-958B-4CE8-82EC-0D6D53BB4A80}" type="sibTrans" cxnId="{93245E7A-0B1A-41E2-AD79-9C09F4382F7B}">
      <dgm:prSet/>
      <dgm:spPr/>
      <dgm:t>
        <a:bodyPr/>
        <a:lstStyle/>
        <a:p>
          <a:endParaRPr lang="en-US"/>
        </a:p>
      </dgm:t>
    </dgm:pt>
    <dgm:pt modelId="{14C81B6A-BFB4-4F64-AFB2-EEECC69AE204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>
              <a:solidFill>
                <a:srgbClr val="FFFFFF"/>
              </a:solidFill>
              <a:ea typeface="+mn-ea"/>
              <a:cs typeface="+mn-cs"/>
            </a:rPr>
            <a:t>Page Object Model (POM)</a:t>
          </a:r>
        </a:p>
      </dgm:t>
    </dgm:pt>
    <dgm:pt modelId="{EC9E1669-F464-4B4C-98FF-58D6E02B31CE}" type="parTrans" cxnId="{C1485313-B3BD-4006-B544-1012A0D35B71}">
      <dgm:prSet/>
      <dgm:spPr/>
      <dgm:t>
        <a:bodyPr/>
        <a:lstStyle/>
        <a:p>
          <a:endParaRPr lang="en-US"/>
        </a:p>
      </dgm:t>
    </dgm:pt>
    <dgm:pt modelId="{A80F0289-F869-4333-A775-46127053FE2A}" type="sibTrans" cxnId="{C1485313-B3BD-4006-B544-1012A0D35B71}">
      <dgm:prSet/>
      <dgm:spPr/>
      <dgm:t>
        <a:bodyPr/>
        <a:lstStyle/>
        <a:p>
          <a:endParaRPr lang="en-US"/>
        </a:p>
      </dgm:t>
    </dgm:pt>
    <dgm:pt modelId="{EACCE3FD-1F6E-4D7B-822B-C8913195DA21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 dirty="0">
              <a:solidFill>
                <a:srgbClr val="FFFFFF"/>
              </a:solidFill>
              <a:ea typeface="+mn-ea"/>
              <a:cs typeface="+mn-cs"/>
            </a:rPr>
            <a:t>Maven for build &amp; dependency management</a:t>
          </a:r>
        </a:p>
      </dgm:t>
    </dgm:pt>
    <dgm:pt modelId="{ECFE8370-1734-4170-AD56-3B249C159FCC}" type="parTrans" cxnId="{03B5F58A-CAA9-4C0B-B19E-3C81041BA55E}">
      <dgm:prSet/>
      <dgm:spPr/>
      <dgm:t>
        <a:bodyPr/>
        <a:lstStyle/>
        <a:p>
          <a:endParaRPr lang="en-US"/>
        </a:p>
      </dgm:t>
    </dgm:pt>
    <dgm:pt modelId="{FBBA28DA-143A-4D3A-AF06-C5C9E2D5D38D}" type="sibTrans" cxnId="{03B5F58A-CAA9-4C0B-B19E-3C81041BA55E}">
      <dgm:prSet/>
      <dgm:spPr/>
      <dgm:t>
        <a:bodyPr/>
        <a:lstStyle/>
        <a:p>
          <a:endParaRPr lang="en-US"/>
        </a:p>
      </dgm:t>
    </dgm:pt>
    <dgm:pt modelId="{392B1B43-C7B4-4021-8A8C-E112335AD543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2500" dirty="0">
              <a:solidFill>
                <a:srgbClr val="FFFFFF"/>
              </a:solidFill>
              <a:ea typeface="+mn-ea"/>
              <a:cs typeface="+mn-cs"/>
            </a:rPr>
            <a:t>Reporting: TestNG reports, ExtentReports </a:t>
          </a:r>
        </a:p>
      </dgm:t>
    </dgm:pt>
    <dgm:pt modelId="{938F5003-3619-4BDF-B8F0-BF05FF18646A}" type="parTrans" cxnId="{0C857F03-A7A7-47F6-B309-8C4489A932D0}">
      <dgm:prSet/>
      <dgm:spPr/>
      <dgm:t>
        <a:bodyPr/>
        <a:lstStyle/>
        <a:p>
          <a:endParaRPr lang="en-US"/>
        </a:p>
      </dgm:t>
    </dgm:pt>
    <dgm:pt modelId="{E58512ED-255B-4D34-8085-F2C87F9FF3B1}" type="sibTrans" cxnId="{0C857F03-A7A7-47F6-B309-8C4489A932D0}">
      <dgm:prSet/>
      <dgm:spPr/>
      <dgm:t>
        <a:bodyPr/>
        <a:lstStyle/>
        <a:p>
          <a:endParaRPr lang="en-US"/>
        </a:p>
      </dgm:t>
    </dgm:pt>
    <dgm:pt modelId="{D98BD241-6248-4B80-99EE-F3CA471375D2}" type="pres">
      <dgm:prSet presAssocID="{5B4BB567-8DE4-4986-9620-3C45D903E854}" presName="linear" presStyleCnt="0">
        <dgm:presLayoutVars>
          <dgm:animLvl val="lvl"/>
          <dgm:resizeHandles val="exact"/>
        </dgm:presLayoutVars>
      </dgm:prSet>
      <dgm:spPr/>
    </dgm:pt>
    <dgm:pt modelId="{359767ED-2B94-4142-93D4-46708F296565}" type="pres">
      <dgm:prSet presAssocID="{CB679837-096E-4753-83B4-EE1C19F829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19A108-3631-4208-9BAA-4547E930B4E7}" type="pres">
      <dgm:prSet presAssocID="{4859AEA8-958B-4CE8-82EC-0D6D53BB4A80}" presName="spacer" presStyleCnt="0"/>
      <dgm:spPr/>
    </dgm:pt>
    <dgm:pt modelId="{B72CB36E-9908-4725-AC3E-09CEABDAFC6A}" type="pres">
      <dgm:prSet presAssocID="{14C81B6A-BFB4-4F64-AFB2-EEECC69AE20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E88030-B917-4D6C-A36F-E03AE0EB677A}" type="pres">
      <dgm:prSet presAssocID="{A80F0289-F869-4333-A775-46127053FE2A}" presName="spacer" presStyleCnt="0"/>
      <dgm:spPr/>
    </dgm:pt>
    <dgm:pt modelId="{C16AC15B-4F0B-4658-B838-8C48B02D1C6B}" type="pres">
      <dgm:prSet presAssocID="{EACCE3FD-1F6E-4D7B-822B-C8913195DA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B8BF098-2A16-4EC1-8A0A-421E782E5702}" type="pres">
      <dgm:prSet presAssocID="{FBBA28DA-143A-4D3A-AF06-C5C9E2D5D38D}" presName="spacer" presStyleCnt="0"/>
      <dgm:spPr/>
    </dgm:pt>
    <dgm:pt modelId="{B46BBED8-E56F-41EE-9C87-812C996A52E8}" type="pres">
      <dgm:prSet presAssocID="{392B1B43-C7B4-4021-8A8C-E112335AD54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857F03-A7A7-47F6-B309-8C4489A932D0}" srcId="{5B4BB567-8DE4-4986-9620-3C45D903E854}" destId="{392B1B43-C7B4-4021-8A8C-E112335AD543}" srcOrd="3" destOrd="0" parTransId="{938F5003-3619-4BDF-B8F0-BF05FF18646A}" sibTransId="{E58512ED-255B-4D34-8085-F2C87F9FF3B1}"/>
    <dgm:cxn modelId="{B2A30813-03FC-4543-9229-AC1F366F5FFA}" type="presOf" srcId="{CB679837-096E-4753-83B4-EE1C19F82907}" destId="{359767ED-2B94-4142-93D4-46708F296565}" srcOrd="0" destOrd="0" presId="urn:microsoft.com/office/officeart/2005/8/layout/vList2"/>
    <dgm:cxn modelId="{C1485313-B3BD-4006-B544-1012A0D35B71}" srcId="{5B4BB567-8DE4-4986-9620-3C45D903E854}" destId="{14C81B6A-BFB4-4F64-AFB2-EEECC69AE204}" srcOrd="1" destOrd="0" parTransId="{EC9E1669-F464-4B4C-98FF-58D6E02B31CE}" sibTransId="{A80F0289-F869-4333-A775-46127053FE2A}"/>
    <dgm:cxn modelId="{4D64E22F-6F46-49D7-92E2-E611D9B920C0}" type="presOf" srcId="{392B1B43-C7B4-4021-8A8C-E112335AD543}" destId="{B46BBED8-E56F-41EE-9C87-812C996A52E8}" srcOrd="0" destOrd="0" presId="urn:microsoft.com/office/officeart/2005/8/layout/vList2"/>
    <dgm:cxn modelId="{B8352E76-3A58-49BA-80A6-A06A605793A4}" type="presOf" srcId="{14C81B6A-BFB4-4F64-AFB2-EEECC69AE204}" destId="{B72CB36E-9908-4725-AC3E-09CEABDAFC6A}" srcOrd="0" destOrd="0" presId="urn:microsoft.com/office/officeart/2005/8/layout/vList2"/>
    <dgm:cxn modelId="{93245E7A-0B1A-41E2-AD79-9C09F4382F7B}" srcId="{5B4BB567-8DE4-4986-9620-3C45D903E854}" destId="{CB679837-096E-4753-83B4-EE1C19F82907}" srcOrd="0" destOrd="0" parTransId="{56B849C3-33A5-4515-A47F-763C0EF3B1D4}" sibTransId="{4859AEA8-958B-4CE8-82EC-0D6D53BB4A80}"/>
    <dgm:cxn modelId="{03B5F58A-CAA9-4C0B-B19E-3C81041BA55E}" srcId="{5B4BB567-8DE4-4986-9620-3C45D903E854}" destId="{EACCE3FD-1F6E-4D7B-822B-C8913195DA21}" srcOrd="2" destOrd="0" parTransId="{ECFE8370-1734-4170-AD56-3B249C159FCC}" sibTransId="{FBBA28DA-143A-4D3A-AF06-C5C9E2D5D38D}"/>
    <dgm:cxn modelId="{F0D1118B-1D3C-4F86-8938-E9630C47E654}" type="presOf" srcId="{EACCE3FD-1F6E-4D7B-822B-C8913195DA21}" destId="{C16AC15B-4F0B-4658-B838-8C48B02D1C6B}" srcOrd="0" destOrd="0" presId="urn:microsoft.com/office/officeart/2005/8/layout/vList2"/>
    <dgm:cxn modelId="{A280BB91-7865-4687-A6C6-E848A8B6FA60}" type="presOf" srcId="{5B4BB567-8DE4-4986-9620-3C45D903E854}" destId="{D98BD241-6248-4B80-99EE-F3CA471375D2}" srcOrd="0" destOrd="0" presId="urn:microsoft.com/office/officeart/2005/8/layout/vList2"/>
    <dgm:cxn modelId="{C68E41EA-5B2E-4B62-9722-067F3A8C6714}" type="presParOf" srcId="{D98BD241-6248-4B80-99EE-F3CA471375D2}" destId="{359767ED-2B94-4142-93D4-46708F296565}" srcOrd="0" destOrd="0" presId="urn:microsoft.com/office/officeart/2005/8/layout/vList2"/>
    <dgm:cxn modelId="{5ADC0B43-281C-4D30-A479-AC9FE102A897}" type="presParOf" srcId="{D98BD241-6248-4B80-99EE-F3CA471375D2}" destId="{C919A108-3631-4208-9BAA-4547E930B4E7}" srcOrd="1" destOrd="0" presId="urn:microsoft.com/office/officeart/2005/8/layout/vList2"/>
    <dgm:cxn modelId="{6708E622-8CD7-46DA-9381-BC28D6775B74}" type="presParOf" srcId="{D98BD241-6248-4B80-99EE-F3CA471375D2}" destId="{B72CB36E-9908-4725-AC3E-09CEABDAFC6A}" srcOrd="2" destOrd="0" presId="urn:microsoft.com/office/officeart/2005/8/layout/vList2"/>
    <dgm:cxn modelId="{74C1F64F-FAAD-4416-8644-23481E0FA1DE}" type="presParOf" srcId="{D98BD241-6248-4B80-99EE-F3CA471375D2}" destId="{1AE88030-B917-4D6C-A36F-E03AE0EB677A}" srcOrd="3" destOrd="0" presId="urn:microsoft.com/office/officeart/2005/8/layout/vList2"/>
    <dgm:cxn modelId="{91258443-818B-4C92-A0C0-39B46F25A4F1}" type="presParOf" srcId="{D98BD241-6248-4B80-99EE-F3CA471375D2}" destId="{C16AC15B-4F0B-4658-B838-8C48B02D1C6B}" srcOrd="4" destOrd="0" presId="urn:microsoft.com/office/officeart/2005/8/layout/vList2"/>
    <dgm:cxn modelId="{ACE909EF-4D90-4145-8535-70BCEBC1A25C}" type="presParOf" srcId="{D98BD241-6248-4B80-99EE-F3CA471375D2}" destId="{4B8BF098-2A16-4EC1-8A0A-421E782E5702}" srcOrd="5" destOrd="0" presId="urn:microsoft.com/office/officeart/2005/8/layout/vList2"/>
    <dgm:cxn modelId="{D9496CFD-EFCA-43E3-A7B1-BD994880EF18}" type="presParOf" srcId="{D98BD241-6248-4B80-99EE-F3CA471375D2}" destId="{B46BBED8-E56F-41EE-9C87-812C996A52E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707EE8-0DFB-4668-82FC-7327F7FED3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8EFC9B1-E5C5-457E-9DB7-B8AFFCD60C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Start automation early in the project.</a:t>
          </a:r>
        </a:p>
      </dgm:t>
    </dgm:pt>
    <dgm:pt modelId="{DFEB3D2E-4658-455C-9933-14FD93FA74FF}" type="parTrans" cxnId="{99F97804-298A-41CF-B956-621558C94927}">
      <dgm:prSet/>
      <dgm:spPr/>
      <dgm:t>
        <a:bodyPr/>
        <a:lstStyle/>
        <a:p>
          <a:endParaRPr lang="en-US"/>
        </a:p>
      </dgm:t>
    </dgm:pt>
    <dgm:pt modelId="{475D797E-403F-456A-927C-31A03869F00C}" type="sibTrans" cxnId="{99F97804-298A-41CF-B956-621558C94927}">
      <dgm:prSet phldrT="01"/>
      <dgm:spPr/>
      <dgm:t>
        <a:bodyPr/>
        <a:lstStyle/>
        <a:p>
          <a:endParaRPr lang="en-US"/>
        </a:p>
      </dgm:t>
    </dgm:pt>
    <dgm:pt modelId="{2F6B0E20-6F17-4079-B7AF-23594E40D7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stable test data.</a:t>
          </a:r>
        </a:p>
      </dgm:t>
    </dgm:pt>
    <dgm:pt modelId="{24767E35-36E2-49D5-969E-6AA0E5F8D3B4}" type="parTrans" cxnId="{2BCE8581-085C-4B19-9430-FA401B87D081}">
      <dgm:prSet/>
      <dgm:spPr/>
      <dgm:t>
        <a:bodyPr/>
        <a:lstStyle/>
        <a:p>
          <a:endParaRPr lang="en-US"/>
        </a:p>
      </dgm:t>
    </dgm:pt>
    <dgm:pt modelId="{4CA5EF77-8D5F-4BA1-B3F8-796C70BC5A0A}" type="sibTrans" cxnId="{2BCE8581-085C-4B19-9430-FA401B87D081}">
      <dgm:prSet phldrT="02"/>
      <dgm:spPr/>
      <dgm:t>
        <a:bodyPr/>
        <a:lstStyle/>
        <a:p>
          <a:endParaRPr lang="en-US"/>
        </a:p>
      </dgm:t>
    </dgm:pt>
    <dgm:pt modelId="{6EE5BAF0-DA50-4786-80CC-ABEE0416C3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Keep locators and POM updated as app changes.</a:t>
          </a:r>
        </a:p>
      </dgm:t>
    </dgm:pt>
    <dgm:pt modelId="{6F84385F-B690-4F13-813F-C9EBE5A2E2A1}" type="parTrans" cxnId="{1C2FAD4D-5A74-4A53-B42C-E618FA27854B}">
      <dgm:prSet/>
      <dgm:spPr/>
      <dgm:t>
        <a:bodyPr/>
        <a:lstStyle/>
        <a:p>
          <a:endParaRPr lang="en-US"/>
        </a:p>
      </dgm:t>
    </dgm:pt>
    <dgm:pt modelId="{4AD04AA2-C739-46EE-A09F-92BE75573C00}" type="sibTrans" cxnId="{1C2FAD4D-5A74-4A53-B42C-E618FA27854B}">
      <dgm:prSet phldrT="03"/>
      <dgm:spPr/>
      <dgm:t>
        <a:bodyPr/>
        <a:lstStyle/>
        <a:p>
          <a:endParaRPr lang="en-US"/>
        </a:p>
      </dgm:t>
    </dgm:pt>
    <dgm:pt modelId="{6A627449-2E84-4CE7-8804-556018C9EFE2}" type="pres">
      <dgm:prSet presAssocID="{88707EE8-0DFB-4668-82FC-7327F7FED38E}" presName="root" presStyleCnt="0">
        <dgm:presLayoutVars>
          <dgm:dir/>
          <dgm:resizeHandles val="exact"/>
        </dgm:presLayoutVars>
      </dgm:prSet>
      <dgm:spPr/>
    </dgm:pt>
    <dgm:pt modelId="{44806326-3B18-4F15-8EF5-6CAEC3197398}" type="pres">
      <dgm:prSet presAssocID="{C8EFC9B1-E5C5-457E-9DB7-B8AFFCD60C93}" presName="compNode" presStyleCnt="0"/>
      <dgm:spPr/>
    </dgm:pt>
    <dgm:pt modelId="{A1AFDFBB-53C6-43FA-957F-71833A2C734B}" type="pres">
      <dgm:prSet presAssocID="{C8EFC9B1-E5C5-457E-9DB7-B8AFFCD60C93}" presName="bgRect" presStyleLbl="bgShp" presStyleIdx="0" presStyleCnt="3"/>
      <dgm:spPr/>
    </dgm:pt>
    <dgm:pt modelId="{4E62F2A5-3540-42FB-B3C5-DD5A3478C54A}" type="pres">
      <dgm:prSet presAssocID="{C8EFC9B1-E5C5-457E-9DB7-B8AFFCD60C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BE77BE3-DBFD-4A2D-A326-8257D725B6DB}" type="pres">
      <dgm:prSet presAssocID="{C8EFC9B1-E5C5-457E-9DB7-B8AFFCD60C93}" presName="spaceRect" presStyleCnt="0"/>
      <dgm:spPr/>
    </dgm:pt>
    <dgm:pt modelId="{5B221385-0655-4602-811B-A81E32BE8B43}" type="pres">
      <dgm:prSet presAssocID="{C8EFC9B1-E5C5-457E-9DB7-B8AFFCD60C93}" presName="parTx" presStyleLbl="revTx" presStyleIdx="0" presStyleCnt="3">
        <dgm:presLayoutVars>
          <dgm:chMax val="0"/>
          <dgm:chPref val="0"/>
        </dgm:presLayoutVars>
      </dgm:prSet>
      <dgm:spPr/>
    </dgm:pt>
    <dgm:pt modelId="{EDA58DE1-6125-477A-8518-C0A1FC33CA63}" type="pres">
      <dgm:prSet presAssocID="{475D797E-403F-456A-927C-31A03869F00C}" presName="sibTrans" presStyleCnt="0"/>
      <dgm:spPr/>
    </dgm:pt>
    <dgm:pt modelId="{F525875D-4F6E-49D2-9A5E-9B861CCA6C0D}" type="pres">
      <dgm:prSet presAssocID="{2F6B0E20-6F17-4079-B7AF-23594E40D7DB}" presName="compNode" presStyleCnt="0"/>
      <dgm:spPr/>
    </dgm:pt>
    <dgm:pt modelId="{56EC2E61-C2FE-4021-8070-E68A9067F1EB}" type="pres">
      <dgm:prSet presAssocID="{2F6B0E20-6F17-4079-B7AF-23594E40D7DB}" presName="bgRect" presStyleLbl="bgShp" presStyleIdx="1" presStyleCnt="3"/>
      <dgm:spPr/>
    </dgm:pt>
    <dgm:pt modelId="{C7F6B543-79E3-4501-878D-F1712EF84413}" type="pres">
      <dgm:prSet presAssocID="{2F6B0E20-6F17-4079-B7AF-23594E40D7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C7A31F8-5609-4FC5-9BC9-69DC59F2F42D}" type="pres">
      <dgm:prSet presAssocID="{2F6B0E20-6F17-4079-B7AF-23594E40D7DB}" presName="spaceRect" presStyleCnt="0"/>
      <dgm:spPr/>
    </dgm:pt>
    <dgm:pt modelId="{D52385AA-2499-4A61-B117-79E8A2D33B29}" type="pres">
      <dgm:prSet presAssocID="{2F6B0E20-6F17-4079-B7AF-23594E40D7DB}" presName="parTx" presStyleLbl="revTx" presStyleIdx="1" presStyleCnt="3">
        <dgm:presLayoutVars>
          <dgm:chMax val="0"/>
          <dgm:chPref val="0"/>
        </dgm:presLayoutVars>
      </dgm:prSet>
      <dgm:spPr/>
    </dgm:pt>
    <dgm:pt modelId="{BCB9B1A0-092B-4489-B264-8FACB6CBA84A}" type="pres">
      <dgm:prSet presAssocID="{4CA5EF77-8D5F-4BA1-B3F8-796C70BC5A0A}" presName="sibTrans" presStyleCnt="0"/>
      <dgm:spPr/>
    </dgm:pt>
    <dgm:pt modelId="{CE0E371D-8487-4F62-AAB7-247AF1017C32}" type="pres">
      <dgm:prSet presAssocID="{6EE5BAF0-DA50-4786-80CC-ABEE0416C307}" presName="compNode" presStyleCnt="0"/>
      <dgm:spPr/>
    </dgm:pt>
    <dgm:pt modelId="{7848193E-7416-4B38-9B74-B33D0E68F826}" type="pres">
      <dgm:prSet presAssocID="{6EE5BAF0-DA50-4786-80CC-ABEE0416C307}" presName="bgRect" presStyleLbl="bgShp" presStyleIdx="2" presStyleCnt="3"/>
      <dgm:spPr/>
    </dgm:pt>
    <dgm:pt modelId="{3E53F80B-2E11-485C-B533-ECC03597D4F6}" type="pres">
      <dgm:prSet presAssocID="{6EE5BAF0-DA50-4786-80CC-ABEE0416C3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29FD678C-D4C5-4797-928F-384EFAEB2475}" type="pres">
      <dgm:prSet presAssocID="{6EE5BAF0-DA50-4786-80CC-ABEE0416C307}" presName="spaceRect" presStyleCnt="0"/>
      <dgm:spPr/>
    </dgm:pt>
    <dgm:pt modelId="{E462B56D-C46E-4C86-9C7E-D401665464AD}" type="pres">
      <dgm:prSet presAssocID="{6EE5BAF0-DA50-4786-80CC-ABEE0416C3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7CCA503-9E33-472D-82AB-2A8F9032B3BF}" type="presOf" srcId="{2F6B0E20-6F17-4079-B7AF-23594E40D7DB}" destId="{D52385AA-2499-4A61-B117-79E8A2D33B29}" srcOrd="0" destOrd="0" presId="urn:microsoft.com/office/officeart/2018/2/layout/IconVerticalSolidList"/>
    <dgm:cxn modelId="{99F97804-298A-41CF-B956-621558C94927}" srcId="{88707EE8-0DFB-4668-82FC-7327F7FED38E}" destId="{C8EFC9B1-E5C5-457E-9DB7-B8AFFCD60C93}" srcOrd="0" destOrd="0" parTransId="{DFEB3D2E-4658-455C-9933-14FD93FA74FF}" sibTransId="{475D797E-403F-456A-927C-31A03869F00C}"/>
    <dgm:cxn modelId="{FBB7AE1C-4ACB-4E43-9788-360F5A850CAB}" type="presOf" srcId="{88707EE8-0DFB-4668-82FC-7327F7FED38E}" destId="{6A627449-2E84-4CE7-8804-556018C9EFE2}" srcOrd="0" destOrd="0" presId="urn:microsoft.com/office/officeart/2018/2/layout/IconVerticalSolidList"/>
    <dgm:cxn modelId="{FD0D2268-07A8-4CA0-B667-033F82ECC30B}" type="presOf" srcId="{6EE5BAF0-DA50-4786-80CC-ABEE0416C307}" destId="{E462B56D-C46E-4C86-9C7E-D401665464AD}" srcOrd="0" destOrd="0" presId="urn:microsoft.com/office/officeart/2018/2/layout/IconVerticalSolidList"/>
    <dgm:cxn modelId="{1C2FAD4D-5A74-4A53-B42C-E618FA27854B}" srcId="{88707EE8-0DFB-4668-82FC-7327F7FED38E}" destId="{6EE5BAF0-DA50-4786-80CC-ABEE0416C307}" srcOrd="2" destOrd="0" parTransId="{6F84385F-B690-4F13-813F-C9EBE5A2E2A1}" sibTransId="{4AD04AA2-C739-46EE-A09F-92BE75573C00}"/>
    <dgm:cxn modelId="{2BCE8581-085C-4B19-9430-FA401B87D081}" srcId="{88707EE8-0DFB-4668-82FC-7327F7FED38E}" destId="{2F6B0E20-6F17-4079-B7AF-23594E40D7DB}" srcOrd="1" destOrd="0" parTransId="{24767E35-36E2-49D5-969E-6AA0E5F8D3B4}" sibTransId="{4CA5EF77-8D5F-4BA1-B3F8-796C70BC5A0A}"/>
    <dgm:cxn modelId="{6D96CA96-F71A-49E5-893C-88973470B2B7}" type="presOf" srcId="{C8EFC9B1-E5C5-457E-9DB7-B8AFFCD60C93}" destId="{5B221385-0655-4602-811B-A81E32BE8B43}" srcOrd="0" destOrd="0" presId="urn:microsoft.com/office/officeart/2018/2/layout/IconVerticalSolidList"/>
    <dgm:cxn modelId="{7F8649A9-BCB5-4169-ACC5-153EEFE04907}" type="presParOf" srcId="{6A627449-2E84-4CE7-8804-556018C9EFE2}" destId="{44806326-3B18-4F15-8EF5-6CAEC3197398}" srcOrd="0" destOrd="0" presId="urn:microsoft.com/office/officeart/2018/2/layout/IconVerticalSolidList"/>
    <dgm:cxn modelId="{86A948F6-ABDD-4FEA-8035-BDB2AF31E386}" type="presParOf" srcId="{44806326-3B18-4F15-8EF5-6CAEC3197398}" destId="{A1AFDFBB-53C6-43FA-957F-71833A2C734B}" srcOrd="0" destOrd="0" presId="urn:microsoft.com/office/officeart/2018/2/layout/IconVerticalSolidList"/>
    <dgm:cxn modelId="{60A77BD4-CE1C-458D-A4B2-BC22EEF4268C}" type="presParOf" srcId="{44806326-3B18-4F15-8EF5-6CAEC3197398}" destId="{4E62F2A5-3540-42FB-B3C5-DD5A3478C54A}" srcOrd="1" destOrd="0" presId="urn:microsoft.com/office/officeart/2018/2/layout/IconVerticalSolidList"/>
    <dgm:cxn modelId="{993353BC-2A52-45AB-9FFB-EC30B46E52DD}" type="presParOf" srcId="{44806326-3B18-4F15-8EF5-6CAEC3197398}" destId="{8BE77BE3-DBFD-4A2D-A326-8257D725B6DB}" srcOrd="2" destOrd="0" presId="urn:microsoft.com/office/officeart/2018/2/layout/IconVerticalSolidList"/>
    <dgm:cxn modelId="{7F6243B6-891C-4F51-938C-F18166D4BAC2}" type="presParOf" srcId="{44806326-3B18-4F15-8EF5-6CAEC3197398}" destId="{5B221385-0655-4602-811B-A81E32BE8B43}" srcOrd="3" destOrd="0" presId="urn:microsoft.com/office/officeart/2018/2/layout/IconVerticalSolidList"/>
    <dgm:cxn modelId="{E47FAF97-42CB-4830-B14A-D20187007E91}" type="presParOf" srcId="{6A627449-2E84-4CE7-8804-556018C9EFE2}" destId="{EDA58DE1-6125-477A-8518-C0A1FC33CA63}" srcOrd="1" destOrd="0" presId="urn:microsoft.com/office/officeart/2018/2/layout/IconVerticalSolidList"/>
    <dgm:cxn modelId="{A9501401-A14A-492C-8C48-73BC8A762775}" type="presParOf" srcId="{6A627449-2E84-4CE7-8804-556018C9EFE2}" destId="{F525875D-4F6E-49D2-9A5E-9B861CCA6C0D}" srcOrd="2" destOrd="0" presId="urn:microsoft.com/office/officeart/2018/2/layout/IconVerticalSolidList"/>
    <dgm:cxn modelId="{514CB831-0AF7-425E-90C3-C560165B7BF2}" type="presParOf" srcId="{F525875D-4F6E-49D2-9A5E-9B861CCA6C0D}" destId="{56EC2E61-C2FE-4021-8070-E68A9067F1EB}" srcOrd="0" destOrd="0" presId="urn:microsoft.com/office/officeart/2018/2/layout/IconVerticalSolidList"/>
    <dgm:cxn modelId="{52958CB1-BDAC-471A-90D7-A594532770FD}" type="presParOf" srcId="{F525875D-4F6E-49D2-9A5E-9B861CCA6C0D}" destId="{C7F6B543-79E3-4501-878D-F1712EF84413}" srcOrd="1" destOrd="0" presId="urn:microsoft.com/office/officeart/2018/2/layout/IconVerticalSolidList"/>
    <dgm:cxn modelId="{0F461D7B-1046-45F2-A201-D0DFE0EA66C4}" type="presParOf" srcId="{F525875D-4F6E-49D2-9A5E-9B861CCA6C0D}" destId="{6C7A31F8-5609-4FC5-9BC9-69DC59F2F42D}" srcOrd="2" destOrd="0" presId="urn:microsoft.com/office/officeart/2018/2/layout/IconVerticalSolidList"/>
    <dgm:cxn modelId="{6FFC97CD-6700-4CF4-8D5C-23974B9E21B8}" type="presParOf" srcId="{F525875D-4F6E-49D2-9A5E-9B861CCA6C0D}" destId="{D52385AA-2499-4A61-B117-79E8A2D33B29}" srcOrd="3" destOrd="0" presId="urn:microsoft.com/office/officeart/2018/2/layout/IconVerticalSolidList"/>
    <dgm:cxn modelId="{E512ED6F-270F-4D20-9A46-D7DC6AD7D4B4}" type="presParOf" srcId="{6A627449-2E84-4CE7-8804-556018C9EFE2}" destId="{BCB9B1A0-092B-4489-B264-8FACB6CBA84A}" srcOrd="3" destOrd="0" presId="urn:microsoft.com/office/officeart/2018/2/layout/IconVerticalSolidList"/>
    <dgm:cxn modelId="{0C8B4723-C09F-4DA6-B7EB-54AAAA952319}" type="presParOf" srcId="{6A627449-2E84-4CE7-8804-556018C9EFE2}" destId="{CE0E371D-8487-4F62-AAB7-247AF1017C32}" srcOrd="4" destOrd="0" presId="urn:microsoft.com/office/officeart/2018/2/layout/IconVerticalSolidList"/>
    <dgm:cxn modelId="{840ED103-723C-44B4-8DF8-4940682D21C3}" type="presParOf" srcId="{CE0E371D-8487-4F62-AAB7-247AF1017C32}" destId="{7848193E-7416-4B38-9B74-B33D0E68F826}" srcOrd="0" destOrd="0" presId="urn:microsoft.com/office/officeart/2018/2/layout/IconVerticalSolidList"/>
    <dgm:cxn modelId="{04C58B94-4E99-49B6-8567-919DC3F6EA45}" type="presParOf" srcId="{CE0E371D-8487-4F62-AAB7-247AF1017C32}" destId="{3E53F80B-2E11-485C-B533-ECC03597D4F6}" srcOrd="1" destOrd="0" presId="urn:microsoft.com/office/officeart/2018/2/layout/IconVerticalSolidList"/>
    <dgm:cxn modelId="{425C8D74-D2D7-4B8D-B09B-D4E481DA911F}" type="presParOf" srcId="{CE0E371D-8487-4F62-AAB7-247AF1017C32}" destId="{29FD678C-D4C5-4797-928F-384EFAEB2475}" srcOrd="2" destOrd="0" presId="urn:microsoft.com/office/officeart/2018/2/layout/IconVerticalSolidList"/>
    <dgm:cxn modelId="{4C8EC64E-F6B3-4484-8D54-4C6298C7507B}" type="presParOf" srcId="{CE0E371D-8487-4F62-AAB7-247AF1017C32}" destId="{E462B56D-C46E-4C86-9C7E-D401665464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F9D63-B4FA-4DB2-BFE2-7571FD72AE9F}">
      <dsp:nvSpPr>
        <dsp:cNvPr id="0" name=""/>
        <dsp:cNvSpPr/>
      </dsp:nvSpPr>
      <dsp:spPr>
        <a:xfrm>
          <a:off x="0" y="1407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3DB0D-10C8-4516-B4E8-8049819A56B7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F5245-8AC6-42F0-BC50-7DD9028D94C8}">
      <dsp:nvSpPr>
        <dsp:cNvPr id="0" name=""/>
        <dsp:cNvSpPr/>
      </dsp:nvSpPr>
      <dsp:spPr>
        <a:xfrm>
          <a:off x="692764" y="1407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Application Overview</a:t>
          </a:r>
        </a:p>
      </dsp:txBody>
      <dsp:txXfrm>
        <a:off x="692764" y="1407"/>
        <a:ext cx="3038313" cy="599796"/>
      </dsp:txXfrm>
    </dsp:sp>
    <dsp:sp modelId="{B9B90941-39A9-481B-8369-B5E0CD6BD190}">
      <dsp:nvSpPr>
        <dsp:cNvPr id="0" name=""/>
        <dsp:cNvSpPr/>
      </dsp:nvSpPr>
      <dsp:spPr>
        <a:xfrm>
          <a:off x="0" y="751152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3BBC5-ED52-4FB5-A40C-8F04FCA180BD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8F0E0-A448-44D5-9ED5-33C488B6168B}">
      <dsp:nvSpPr>
        <dsp:cNvPr id="0" name=""/>
        <dsp:cNvSpPr/>
      </dsp:nvSpPr>
      <dsp:spPr>
        <a:xfrm>
          <a:off x="692764" y="751152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Testing Process &amp; Plan</a:t>
          </a:r>
        </a:p>
      </dsp:txBody>
      <dsp:txXfrm>
        <a:off x="692764" y="751152"/>
        <a:ext cx="3038313" cy="599796"/>
      </dsp:txXfrm>
    </dsp:sp>
    <dsp:sp modelId="{77CCC38E-0F5C-4808-A7C7-AEB7E9927F19}">
      <dsp:nvSpPr>
        <dsp:cNvPr id="0" name=""/>
        <dsp:cNvSpPr/>
      </dsp:nvSpPr>
      <dsp:spPr>
        <a:xfrm>
          <a:off x="0" y="1500898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CCAC7-ACEE-46BF-9326-7D4C5AE82064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A6C90-D0DB-4793-B47E-9139424B84F0}">
      <dsp:nvSpPr>
        <dsp:cNvPr id="0" name=""/>
        <dsp:cNvSpPr/>
      </dsp:nvSpPr>
      <dsp:spPr>
        <a:xfrm>
          <a:off x="692764" y="1500898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Implementation &amp; Tools</a:t>
          </a:r>
        </a:p>
      </dsp:txBody>
      <dsp:txXfrm>
        <a:off x="692764" y="1500898"/>
        <a:ext cx="3038313" cy="599796"/>
      </dsp:txXfrm>
    </dsp:sp>
    <dsp:sp modelId="{7A9F08B5-8ECD-431F-927D-9DDBA0580257}">
      <dsp:nvSpPr>
        <dsp:cNvPr id="0" name=""/>
        <dsp:cNvSpPr/>
      </dsp:nvSpPr>
      <dsp:spPr>
        <a:xfrm>
          <a:off x="0" y="2250643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B0AB6B-EEC4-4DD3-B7F2-D29B6E37A28C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F33F0-0F0D-4B92-AE67-AD21024A19B0}">
      <dsp:nvSpPr>
        <dsp:cNvPr id="0" name=""/>
        <dsp:cNvSpPr/>
      </dsp:nvSpPr>
      <dsp:spPr>
        <a:xfrm>
          <a:off x="692764" y="2250643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Execution &amp; Results</a:t>
          </a:r>
        </a:p>
      </dsp:txBody>
      <dsp:txXfrm>
        <a:off x="692764" y="2250643"/>
        <a:ext cx="3038313" cy="599796"/>
      </dsp:txXfrm>
    </dsp:sp>
    <dsp:sp modelId="{55945E50-AB4C-44EA-9532-AF4CF2CBA99A}">
      <dsp:nvSpPr>
        <dsp:cNvPr id="0" name=""/>
        <dsp:cNvSpPr/>
      </dsp:nvSpPr>
      <dsp:spPr>
        <a:xfrm>
          <a:off x="0" y="3000388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2D36F-A233-41E5-8279-B7B16D8F1EAB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5AAC9-4E81-40CD-8424-B5FA266496FC}">
      <dsp:nvSpPr>
        <dsp:cNvPr id="0" name=""/>
        <dsp:cNvSpPr/>
      </dsp:nvSpPr>
      <dsp:spPr>
        <a:xfrm>
          <a:off x="692764" y="3000388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Summary &amp; Next Steps</a:t>
          </a:r>
        </a:p>
      </dsp:txBody>
      <dsp:txXfrm>
        <a:off x="692764" y="3000388"/>
        <a:ext cx="3038313" cy="599796"/>
      </dsp:txXfrm>
    </dsp:sp>
    <dsp:sp modelId="{59D89292-4E1F-406A-979A-8583CFD9F645}">
      <dsp:nvSpPr>
        <dsp:cNvPr id="0" name=""/>
        <dsp:cNvSpPr/>
      </dsp:nvSpPr>
      <dsp:spPr>
        <a:xfrm>
          <a:off x="0" y="3750134"/>
          <a:ext cx="3731078" cy="5997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6B774-AB60-4870-A69E-A64495DEA2F8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66749-4149-4F00-92CB-5A8DCF66A97F}">
      <dsp:nvSpPr>
        <dsp:cNvPr id="0" name=""/>
        <dsp:cNvSpPr/>
      </dsp:nvSpPr>
      <dsp:spPr>
        <a:xfrm>
          <a:off x="692764" y="3750134"/>
          <a:ext cx="3038313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Team &amp; Contact</a:t>
          </a:r>
        </a:p>
      </dsp:txBody>
      <dsp:txXfrm>
        <a:off x="692764" y="3750134"/>
        <a:ext cx="3038313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8850D-EDA0-4609-8EB8-E478426922AC}">
      <dsp:nvSpPr>
        <dsp:cNvPr id="0" name=""/>
        <dsp:cNvSpPr/>
      </dsp:nvSpPr>
      <dsp:spPr>
        <a:xfrm>
          <a:off x="728" y="1359112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Human Resource Management System (HRMS) — Admin Capabilities:</a:t>
          </a:r>
        </a:p>
      </dsp:txBody>
      <dsp:txXfrm>
        <a:off x="28037" y="1386421"/>
        <a:ext cx="1499390" cy="877787"/>
      </dsp:txXfrm>
    </dsp:sp>
    <dsp:sp modelId="{CD155047-42FC-4B89-8F61-EE1FF1CAF06A}">
      <dsp:nvSpPr>
        <dsp:cNvPr id="0" name=""/>
        <dsp:cNvSpPr/>
      </dsp:nvSpPr>
      <dsp:spPr>
        <a:xfrm>
          <a:off x="1691490" y="1632617"/>
          <a:ext cx="329449" cy="385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91490" y="1709696"/>
        <a:ext cx="230614" cy="231236"/>
      </dsp:txXfrm>
    </dsp:sp>
    <dsp:sp modelId="{BF51C6D8-4169-45B0-9C44-8E8B80EF985C}">
      <dsp:nvSpPr>
        <dsp:cNvPr id="0" name=""/>
        <dsp:cNvSpPr/>
      </dsp:nvSpPr>
      <dsp:spPr>
        <a:xfrm>
          <a:off x="2176340" y="1359112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Employee Management: </a:t>
          </a:r>
          <a:r>
            <a:rPr lang="en-US" sz="1300" kern="1200" dirty="0">
              <a:latin typeface="Calibri"/>
            </a:rPr>
            <a:t>Add</a:t>
          </a:r>
          <a:r>
            <a:rPr lang="en-US" sz="1300" kern="1200" dirty="0"/>
            <a:t> </a:t>
          </a:r>
          <a:r>
            <a:rPr lang="en-US" sz="1300" kern="1200" dirty="0">
              <a:latin typeface="Calibri"/>
            </a:rPr>
            <a:t>Employees</a:t>
          </a:r>
          <a:endParaRPr lang="en-US" sz="1300" kern="1200" dirty="0"/>
        </a:p>
      </dsp:txBody>
      <dsp:txXfrm>
        <a:off x="2203649" y="1386421"/>
        <a:ext cx="1499390" cy="877787"/>
      </dsp:txXfrm>
    </dsp:sp>
    <dsp:sp modelId="{244E9642-B2B4-4ECC-A954-92709FBC5C17}">
      <dsp:nvSpPr>
        <dsp:cNvPr id="0" name=""/>
        <dsp:cNvSpPr/>
      </dsp:nvSpPr>
      <dsp:spPr>
        <a:xfrm rot="5400000">
          <a:off x="2788620" y="2400297"/>
          <a:ext cx="329449" cy="385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2837727" y="2428270"/>
        <a:ext cx="231236" cy="230614"/>
      </dsp:txXfrm>
    </dsp:sp>
    <dsp:sp modelId="{8E50901F-BC08-4968-A830-0AC58156333C}">
      <dsp:nvSpPr>
        <dsp:cNvPr id="0" name=""/>
        <dsp:cNvSpPr/>
      </dsp:nvSpPr>
      <dsp:spPr>
        <a:xfrm>
          <a:off x="2176340" y="2913120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Admin Management: Users, Jobs, Pay Grades, </a:t>
          </a:r>
          <a:r>
            <a:rPr lang="en-US" sz="1300" kern="1200" dirty="0">
              <a:latin typeface="Calibri"/>
            </a:rPr>
            <a:t>Work Shifts</a:t>
          </a:r>
          <a:endParaRPr lang="en-US" sz="1300" kern="1200" dirty="0"/>
        </a:p>
      </dsp:txBody>
      <dsp:txXfrm>
        <a:off x="2203649" y="2940429"/>
        <a:ext cx="1499390" cy="877787"/>
      </dsp:txXfrm>
    </dsp:sp>
    <dsp:sp modelId="{3C6C8129-C25F-4983-8B07-C5F9B1B50045}">
      <dsp:nvSpPr>
        <dsp:cNvPr id="0" name=""/>
        <dsp:cNvSpPr/>
      </dsp:nvSpPr>
      <dsp:spPr>
        <a:xfrm rot="10800000">
          <a:off x="1710138" y="3186626"/>
          <a:ext cx="329449" cy="38539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808973" y="3263705"/>
        <a:ext cx="230614" cy="231236"/>
      </dsp:txXfrm>
    </dsp:sp>
    <dsp:sp modelId="{6C0DFD07-4FB0-40CC-966D-5A384E09A90E}">
      <dsp:nvSpPr>
        <dsp:cNvPr id="0" name=""/>
        <dsp:cNvSpPr/>
      </dsp:nvSpPr>
      <dsp:spPr>
        <a:xfrm>
          <a:off x="728" y="2913120"/>
          <a:ext cx="1554008" cy="932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Organization Management: General Info, Locations</a:t>
          </a:r>
        </a:p>
      </dsp:txBody>
      <dsp:txXfrm>
        <a:off x="28037" y="2940429"/>
        <a:ext cx="1499390" cy="877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E93CB-281B-4EB0-A752-8E666BFDC808}">
      <dsp:nvSpPr>
        <dsp:cNvPr id="0" name=""/>
        <dsp:cNvSpPr/>
      </dsp:nvSpPr>
      <dsp:spPr>
        <a:xfrm>
          <a:off x="478" y="519815"/>
          <a:ext cx="1866544" cy="11199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Plan — Defined scope, schedule, responsibilities, resources</a:t>
          </a:r>
        </a:p>
      </dsp:txBody>
      <dsp:txXfrm>
        <a:off x="478" y="519815"/>
        <a:ext cx="1866544" cy="1119926"/>
      </dsp:txXfrm>
    </dsp:sp>
    <dsp:sp modelId="{A3393E13-133D-4AED-849C-88FC70A3025B}">
      <dsp:nvSpPr>
        <dsp:cNvPr id="0" name=""/>
        <dsp:cNvSpPr/>
      </dsp:nvSpPr>
      <dsp:spPr>
        <a:xfrm>
          <a:off x="2053677" y="519815"/>
          <a:ext cx="1866544" cy="11199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SRS — Captured business &amp; functional requirements</a:t>
          </a:r>
        </a:p>
      </dsp:txBody>
      <dsp:txXfrm>
        <a:off x="2053677" y="519815"/>
        <a:ext cx="1866544" cy="1119926"/>
      </dsp:txXfrm>
    </dsp:sp>
    <dsp:sp modelId="{CFB5C6F8-9B0C-4956-AEAE-072FF39CCCE1}">
      <dsp:nvSpPr>
        <dsp:cNvPr id="0" name=""/>
        <dsp:cNvSpPr/>
      </dsp:nvSpPr>
      <dsp:spPr>
        <a:xfrm>
          <a:off x="478" y="1826396"/>
          <a:ext cx="1866544" cy="11199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Case Design — Functional test cases designed</a:t>
          </a:r>
        </a:p>
      </dsp:txBody>
      <dsp:txXfrm>
        <a:off x="478" y="1826396"/>
        <a:ext cx="1866544" cy="1119926"/>
      </dsp:txXfrm>
    </dsp:sp>
    <dsp:sp modelId="{3D9DEDD6-D3A0-4A9D-A115-E51735D9A725}">
      <dsp:nvSpPr>
        <dsp:cNvPr id="0" name=""/>
        <dsp:cNvSpPr/>
      </dsp:nvSpPr>
      <dsp:spPr>
        <a:xfrm>
          <a:off x="2053677" y="1826396"/>
          <a:ext cx="1866544" cy="111992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Execution — Selenium WebDriver + Java + TestNG with POM</a:t>
          </a:r>
        </a:p>
      </dsp:txBody>
      <dsp:txXfrm>
        <a:off x="2053677" y="1826396"/>
        <a:ext cx="1866544" cy="1119926"/>
      </dsp:txXfrm>
    </dsp:sp>
    <dsp:sp modelId="{AD40C1CA-1F01-4019-8C10-623F9BCB6668}">
      <dsp:nvSpPr>
        <dsp:cNvPr id="0" name=""/>
        <dsp:cNvSpPr/>
      </dsp:nvSpPr>
      <dsp:spPr>
        <a:xfrm>
          <a:off x="1027077" y="3132977"/>
          <a:ext cx="1866544" cy="111992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Test Summary — Reports and recommendations</a:t>
          </a:r>
        </a:p>
      </dsp:txBody>
      <dsp:txXfrm>
        <a:off x="1027077" y="3132977"/>
        <a:ext cx="1866544" cy="11199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BF997-E97F-445D-950F-3C2E70DD68D8}">
      <dsp:nvSpPr>
        <dsp:cNvPr id="0" name=""/>
        <dsp:cNvSpPr/>
      </dsp:nvSpPr>
      <dsp:spPr>
        <a:xfrm>
          <a:off x="0" y="20823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FFFFFF"/>
              </a:solidFill>
              <a:ea typeface="+mn-ea"/>
              <a:cs typeface="+mn-cs"/>
            </a:rPr>
            <a:t>Maven project; modular packages per feature (e.g., User_Management_module)</a:t>
          </a:r>
        </a:p>
      </dsp:txBody>
      <dsp:txXfrm>
        <a:off x="61741" y="82564"/>
        <a:ext cx="3607596" cy="1141288"/>
      </dsp:txXfrm>
    </dsp:sp>
    <dsp:sp modelId="{4E0C5A9F-CA38-40A8-B9D9-6A01256775C8}">
      <dsp:nvSpPr>
        <dsp:cNvPr id="0" name=""/>
        <dsp:cNvSpPr/>
      </dsp:nvSpPr>
      <dsp:spPr>
        <a:xfrm>
          <a:off x="0" y="1351834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Page Object Model (POM) for reusable locators &amp; methods</a:t>
          </a:r>
        </a:p>
      </dsp:txBody>
      <dsp:txXfrm>
        <a:off x="61741" y="1413575"/>
        <a:ext cx="3607596" cy="1141288"/>
      </dsp:txXfrm>
    </dsp:sp>
    <dsp:sp modelId="{CA4CC9F2-4A8E-4222-B3E5-2DBECC52C641}">
      <dsp:nvSpPr>
        <dsp:cNvPr id="0" name=""/>
        <dsp:cNvSpPr/>
      </dsp:nvSpPr>
      <dsp:spPr>
        <a:xfrm>
          <a:off x="0" y="2682844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TestNG framework with descriptive annotations linked to test cases</a:t>
          </a:r>
        </a:p>
      </dsp:txBody>
      <dsp:txXfrm>
        <a:off x="61741" y="2744585"/>
        <a:ext cx="3607596" cy="1141288"/>
      </dsp:txXfrm>
    </dsp:sp>
    <dsp:sp modelId="{C2DE3A94-5665-462A-9A9F-D7A8FF321C91}">
      <dsp:nvSpPr>
        <dsp:cNvPr id="0" name=""/>
        <dsp:cNvSpPr/>
      </dsp:nvSpPr>
      <dsp:spPr>
        <a:xfrm>
          <a:off x="0" y="4013854"/>
          <a:ext cx="3731078" cy="126477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rgbClr val="FFFFFF"/>
              </a:solidFill>
              <a:ea typeface="+mn-ea"/>
              <a:cs typeface="+mn-cs"/>
            </a:rPr>
            <a:t>Centralized testng.xml to run suites</a:t>
          </a:r>
        </a:p>
      </dsp:txBody>
      <dsp:txXfrm>
        <a:off x="61741" y="4075595"/>
        <a:ext cx="3607596" cy="11412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767ED-2B94-4142-93D4-46708F296565}">
      <dsp:nvSpPr>
        <dsp:cNvPr id="0" name=""/>
        <dsp:cNvSpPr/>
      </dsp:nvSpPr>
      <dsp:spPr>
        <a:xfrm>
          <a:off x="0" y="78669"/>
          <a:ext cx="3731078" cy="9945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FFFF"/>
              </a:solidFill>
              <a:ea typeface="+mn-ea"/>
              <a:cs typeface="+mn-cs"/>
            </a:rPr>
            <a:t>Selenium WebDriver + Java + TestNG</a:t>
          </a:r>
        </a:p>
      </dsp:txBody>
      <dsp:txXfrm>
        <a:off x="48547" y="127216"/>
        <a:ext cx="3633984" cy="897406"/>
      </dsp:txXfrm>
    </dsp:sp>
    <dsp:sp modelId="{B72CB36E-9908-4725-AC3E-09CEABDAFC6A}">
      <dsp:nvSpPr>
        <dsp:cNvPr id="0" name=""/>
        <dsp:cNvSpPr/>
      </dsp:nvSpPr>
      <dsp:spPr>
        <a:xfrm>
          <a:off x="0" y="1145169"/>
          <a:ext cx="3731078" cy="99450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FFFFFF"/>
              </a:solidFill>
              <a:ea typeface="+mn-ea"/>
              <a:cs typeface="+mn-cs"/>
            </a:rPr>
            <a:t>Page Object Model (POM)</a:t>
          </a:r>
        </a:p>
      </dsp:txBody>
      <dsp:txXfrm>
        <a:off x="48547" y="1193716"/>
        <a:ext cx="3633984" cy="897406"/>
      </dsp:txXfrm>
    </dsp:sp>
    <dsp:sp modelId="{C16AC15B-4F0B-4658-B838-8C48B02D1C6B}">
      <dsp:nvSpPr>
        <dsp:cNvPr id="0" name=""/>
        <dsp:cNvSpPr/>
      </dsp:nvSpPr>
      <dsp:spPr>
        <a:xfrm>
          <a:off x="0" y="2211669"/>
          <a:ext cx="3731078" cy="9945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FF"/>
              </a:solidFill>
              <a:ea typeface="+mn-ea"/>
              <a:cs typeface="+mn-cs"/>
            </a:rPr>
            <a:t>Maven for build &amp; dependency management</a:t>
          </a:r>
        </a:p>
      </dsp:txBody>
      <dsp:txXfrm>
        <a:off x="48547" y="2260216"/>
        <a:ext cx="3633984" cy="897406"/>
      </dsp:txXfrm>
    </dsp:sp>
    <dsp:sp modelId="{B46BBED8-E56F-41EE-9C87-812C996A52E8}">
      <dsp:nvSpPr>
        <dsp:cNvPr id="0" name=""/>
        <dsp:cNvSpPr/>
      </dsp:nvSpPr>
      <dsp:spPr>
        <a:xfrm>
          <a:off x="0" y="3278169"/>
          <a:ext cx="3731078" cy="9945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rgbClr val="FFFFFF"/>
              </a:solidFill>
              <a:ea typeface="+mn-ea"/>
              <a:cs typeface="+mn-cs"/>
            </a:rPr>
            <a:t>Reporting: TestNG reports, ExtentReports </a:t>
          </a:r>
        </a:p>
      </dsp:txBody>
      <dsp:txXfrm>
        <a:off x="48547" y="3326716"/>
        <a:ext cx="3633984" cy="8974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FDFBB-53C6-43FA-957F-71833A2C734B}">
      <dsp:nvSpPr>
        <dsp:cNvPr id="0" name=""/>
        <dsp:cNvSpPr/>
      </dsp:nvSpPr>
      <dsp:spPr>
        <a:xfrm>
          <a:off x="0" y="669"/>
          <a:ext cx="4408884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2F2A5-3540-42FB-B3C5-DD5A3478C54A}">
      <dsp:nvSpPr>
        <dsp:cNvPr id="0" name=""/>
        <dsp:cNvSpPr/>
      </dsp:nvSpPr>
      <dsp:spPr>
        <a:xfrm>
          <a:off x="474065" y="353280"/>
          <a:ext cx="861938" cy="861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21385-0655-4602-811B-A81E32BE8B43}">
      <dsp:nvSpPr>
        <dsp:cNvPr id="0" name=""/>
        <dsp:cNvSpPr/>
      </dsp:nvSpPr>
      <dsp:spPr>
        <a:xfrm>
          <a:off x="1810069" y="669"/>
          <a:ext cx="2598814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Start automation early in the project.</a:t>
          </a:r>
        </a:p>
      </dsp:txBody>
      <dsp:txXfrm>
        <a:off x="1810069" y="669"/>
        <a:ext cx="2598814" cy="1567160"/>
      </dsp:txXfrm>
    </dsp:sp>
    <dsp:sp modelId="{56EC2E61-C2FE-4021-8070-E68A9067F1EB}">
      <dsp:nvSpPr>
        <dsp:cNvPr id="0" name=""/>
        <dsp:cNvSpPr/>
      </dsp:nvSpPr>
      <dsp:spPr>
        <a:xfrm>
          <a:off x="0" y="1959619"/>
          <a:ext cx="4408884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6B543-79E3-4501-878D-F1712EF84413}">
      <dsp:nvSpPr>
        <dsp:cNvPr id="0" name=""/>
        <dsp:cNvSpPr/>
      </dsp:nvSpPr>
      <dsp:spPr>
        <a:xfrm>
          <a:off x="474065" y="2312230"/>
          <a:ext cx="861938" cy="861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385AA-2499-4A61-B117-79E8A2D33B29}">
      <dsp:nvSpPr>
        <dsp:cNvPr id="0" name=""/>
        <dsp:cNvSpPr/>
      </dsp:nvSpPr>
      <dsp:spPr>
        <a:xfrm>
          <a:off x="1810069" y="1959619"/>
          <a:ext cx="2598814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stable test data.</a:t>
          </a:r>
        </a:p>
      </dsp:txBody>
      <dsp:txXfrm>
        <a:off x="1810069" y="1959619"/>
        <a:ext cx="2598814" cy="1567160"/>
      </dsp:txXfrm>
    </dsp:sp>
    <dsp:sp modelId="{7848193E-7416-4B38-9B74-B33D0E68F826}">
      <dsp:nvSpPr>
        <dsp:cNvPr id="0" name=""/>
        <dsp:cNvSpPr/>
      </dsp:nvSpPr>
      <dsp:spPr>
        <a:xfrm>
          <a:off x="0" y="3918570"/>
          <a:ext cx="4408884" cy="15671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3F80B-2E11-485C-B533-ECC03597D4F6}">
      <dsp:nvSpPr>
        <dsp:cNvPr id="0" name=""/>
        <dsp:cNvSpPr/>
      </dsp:nvSpPr>
      <dsp:spPr>
        <a:xfrm>
          <a:off x="474065" y="4271181"/>
          <a:ext cx="861938" cy="861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62B56D-C46E-4C86-9C7E-D401665464AD}">
      <dsp:nvSpPr>
        <dsp:cNvPr id="0" name=""/>
        <dsp:cNvSpPr/>
      </dsp:nvSpPr>
      <dsp:spPr>
        <a:xfrm>
          <a:off x="1810069" y="3918570"/>
          <a:ext cx="2598814" cy="156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858" tIns="165858" rIns="165858" bIns="16585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Keep locators and POM updated as app changes.</a:t>
          </a:r>
        </a:p>
      </dsp:txBody>
      <dsp:txXfrm>
        <a:off x="1810069" y="3918570"/>
        <a:ext cx="2598814" cy="1567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Rectangle 32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Graphic 109" descr="Robot">
            <a:extLst>
              <a:ext uri="{FF2B5EF4-FFF2-40B4-BE49-F238E27FC236}">
                <a16:creationId xmlns:a16="http://schemas.microsoft.com/office/drawing/2014/main" id="{50CCD4E5-AD25-1B37-8061-76DD4BE1B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2103" y="1266554"/>
            <a:ext cx="1951194" cy="1951194"/>
          </a:xfrm>
          <a:prstGeom prst="rect">
            <a:avLst/>
          </a:prstGeom>
        </p:spPr>
      </p:pic>
      <p:grpSp>
        <p:nvGrpSpPr>
          <p:cNvPr id="326" name="Group 325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0" name="Oval 329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943" y="3404608"/>
            <a:ext cx="2640592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OrangeHRM — Automation Testing</a:t>
            </a:r>
            <a:b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      Project</a:t>
            </a:r>
          </a:p>
        </p:txBody>
      </p:sp>
      <p:grpSp>
        <p:nvGrpSpPr>
          <p:cNvPr id="33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7952" y="1130846"/>
            <a:ext cx="373107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Prepared by: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br>
              <a:rPr lang="en-US" b="1" dirty="0"/>
            </a:br>
            <a:r>
              <a:rPr lang="en-US" dirty="0">
                <a:solidFill>
                  <a:schemeClr val="bg1"/>
                </a:solidFill>
              </a:rPr>
              <a:t>Mohammad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Saif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Lina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Mesk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b="1" dirty="0">
                <a:solidFill>
                  <a:schemeClr val="bg1"/>
                </a:solidFill>
              </a:rPr>
              <a:t>Date</a:t>
            </a:r>
            <a:r>
              <a:rPr lang="en-US" dirty="0">
                <a:solidFill>
                  <a:schemeClr val="bg1"/>
                </a:solidFill>
              </a:rPr>
              <a:t>: 9/5/2025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21D70-AF1E-DAC3-1787-6DB02B65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65" r="8196" b="5536"/>
          <a:stretch>
            <a:fillRect/>
          </a:stretch>
        </p:blipFill>
        <p:spPr>
          <a:xfrm>
            <a:off x="2152103" y="1510453"/>
            <a:ext cx="1951194" cy="146339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5A4968-C3D3-4CBE-D7E8-11234ED395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81463"/>
              </p:ext>
            </p:extLst>
          </p:nvPr>
        </p:nvGraphicFramePr>
        <p:xfrm>
          <a:off x="4857952" y="1130846"/>
          <a:ext cx="37310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Rectangle 27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72456618-4E45-0448-FD33-2EAF2E9B0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91" t="3818" b="5274"/>
          <a:stretch>
            <a:fillRect/>
          </a:stretch>
        </p:blipFill>
        <p:spPr>
          <a:xfrm>
            <a:off x="2152103" y="1510461"/>
            <a:ext cx="1951194" cy="1463379"/>
          </a:xfrm>
          <a:prstGeom prst="rect">
            <a:avLst/>
          </a:prstGeom>
        </p:spPr>
      </p:pic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2" name="Oval 281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Application Details</a:t>
            </a:r>
          </a:p>
        </p:txBody>
      </p:sp>
      <p:grpSp>
        <p:nvGrpSpPr>
          <p:cNvPr id="283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6F2117CB-B97B-FF37-16CD-1732966052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591329"/>
              </p:ext>
            </p:extLst>
          </p:nvPr>
        </p:nvGraphicFramePr>
        <p:xfrm>
          <a:off x="5068643" y="751602"/>
          <a:ext cx="3731078" cy="5204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4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F135061-0BFC-ED8C-2796-9E3CA9CFF5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091" b="9091"/>
          <a:stretch>
            <a:fillRect/>
          </a:stretch>
        </p:blipFill>
        <p:spPr>
          <a:xfrm>
            <a:off x="2152103" y="1510453"/>
            <a:ext cx="1951194" cy="1463395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8" name="Oval 25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Process</a:t>
            </a:r>
          </a:p>
        </p:txBody>
      </p:sp>
      <p:grpSp>
        <p:nvGrpSpPr>
          <p:cNvPr id="26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F518D9FD-7AC5-6599-5769-B7AD74B45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65399"/>
              </p:ext>
            </p:extLst>
          </p:nvPr>
        </p:nvGraphicFramePr>
        <p:xfrm>
          <a:off x="4857952" y="1036035"/>
          <a:ext cx="3920700" cy="477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Rectangle 134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6" name="Oval 1345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4296A8CA-9829-6119-B30F-A6D485C6AE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51" t="9091" r="4183"/>
          <a:stretch>
            <a:fillRect/>
          </a:stretch>
        </p:blipFill>
        <p:spPr>
          <a:xfrm>
            <a:off x="2152103" y="1510448"/>
            <a:ext cx="1951194" cy="1463405"/>
          </a:xfrm>
          <a:prstGeom prst="rect">
            <a:avLst/>
          </a:prstGeom>
        </p:spPr>
      </p:pic>
      <p:grpSp>
        <p:nvGrpSpPr>
          <p:cNvPr id="1348" name="Group 1347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1349" name="Oval 1348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0" name="Oval 1349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52" name="Oval 1351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Test Implementation</a:t>
            </a:r>
          </a:p>
        </p:txBody>
      </p:sp>
      <p:grpSp>
        <p:nvGrpSpPr>
          <p:cNvPr id="135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58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93" name="Content Placeholder 2">
            <a:extLst>
              <a:ext uri="{FF2B5EF4-FFF2-40B4-BE49-F238E27FC236}">
                <a16:creationId xmlns:a16="http://schemas.microsoft.com/office/drawing/2014/main" id="{2F155EA2-0274-AC9F-7388-3C349522D5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23639"/>
              </p:ext>
            </p:extLst>
          </p:nvPr>
        </p:nvGraphicFramePr>
        <p:xfrm>
          <a:off x="4857952" y="551446"/>
          <a:ext cx="3731078" cy="5299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Rectangle 38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8CC8D-3420-DA51-D21B-8274507127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60" r="34578"/>
          <a:stretch>
            <a:fillRect/>
          </a:stretch>
        </p:blipFill>
        <p:spPr>
          <a:xfrm>
            <a:off x="2152113" y="941355"/>
            <a:ext cx="1951174" cy="2601592"/>
          </a:xfrm>
          <a:prstGeom prst="rect">
            <a:avLst/>
          </a:prstGeom>
        </p:spPr>
      </p:pic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394" name="Oval 393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Oval 394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7" name="Oval 396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Test Execution Setup &amp; Tools</a:t>
            </a:r>
          </a:p>
        </p:txBody>
      </p:sp>
      <p:grpSp>
        <p:nvGrpSpPr>
          <p:cNvPr id="39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7C85E-16C9-80DB-388A-6E52EDE8A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826174"/>
              </p:ext>
            </p:extLst>
          </p:nvPr>
        </p:nvGraphicFramePr>
        <p:xfrm>
          <a:off x="4857952" y="1130846"/>
          <a:ext cx="373107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6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0" name="Graphic 4">
            <a:extLst>
              <a:ext uri="{FF2B5EF4-FFF2-40B4-BE49-F238E27FC236}">
                <a16:creationId xmlns:a16="http://schemas.microsoft.com/office/drawing/2014/main" id="{CF0D041D-C8DD-4458-B24D-433E9990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88686" y="-70811"/>
            <a:ext cx="1396126" cy="1861513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3050AE1-CB20-4C87-8E6B-FEFE62FA3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F4242FC-C201-4327-A8AF-8F146C0D0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0E8C8BA-6BBF-4534-A2F2-76131C4D8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546DF4B-F6B9-44B4-BC02-D67031DF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50119A5-CEDE-4D36-967D-C94736DE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3EBA7FE-90C5-48CC-99CD-D3CDB31B8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C486F4-9832-4FEF-AAD3-53351C790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C6E613B-35FC-4FF7-B015-D9E3EE80C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7CB72F4-7D1B-433D-9CE2-1C29573C0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FF3C6AF8-D9A3-4D87-998C-2A3BCD653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41A82C5-22E0-427C-A9FC-09183CFD7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14A0459-41AB-4C12-81ED-6F17A74A2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3C42795-4CB6-41B5-8B7B-472E914FA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F71A916-BEEA-47EF-B103-DC2EB7988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EF3285A-652F-499F-AC54-3878EE422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37780C8-5D5E-4C43-AC51-D04794783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8B9678B-2296-40FD-8831-34969AE7E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AC6CEB2-DACB-4DEF-88C2-15C467710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E640F12-EC37-400D-9D20-395E8AE3B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4583FBD-A431-4CCA-82C7-8072BEDD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FF784CD-81EF-4918-BBBE-BB819CBFF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D64E4E3-2D8E-443C-9D3E-CCFABA7FA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B68D99B-9AC8-4C4D-A2D1-12F68F3E8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C81FD88-D5A6-4426-BB48-F99DB671B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F587A1-4C38-4DC4-8D3F-E548635E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FF5B7F0-6D40-4112-85D5-D32DB8CE6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7A10123-136E-497A-8506-709E0D590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F213F76-2F7E-4EE3-A748-CF11B01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EA1CF39-C870-45AC-8EB4-BF8358029F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8BD4245-D008-4BB2-BF7E-58D7D5827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271EF7B-A9EE-4716-B513-15F3CA4A5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D3261FC-907B-4677-8F24-FAAFC64C0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485506A-CFF6-47D3-9ABE-D82F241B2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05318BB-0C65-4E0D-B636-DEA7ADBB3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E612809-9B00-456C-94F3-2114DCA89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AAA3915-8D07-4169-8EF4-54441E72D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F8F9111-7257-4E34-B60B-C1D8886A0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EC5612E-AEB1-4B1C-B4EA-671899C19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E296292-E2C4-40B1-B6B3-8C608E300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C98856D-2972-423B-B4B3-B164A8009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477E12A-F54F-4AC4-B540-15463D5DF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070CB01-F1B1-44FF-AEB8-B783A48B4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8723BB6-7B6A-4DD6-AEC8-E22C3AD44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EF23957-5ACD-4506-8E45-6ED25735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35FA55B-B986-4555-807E-2DFFB3C28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815DCF5-0665-4622-A2E3-62E7D100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7F2685E-6A22-47F1-9AAC-84988F98F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7DCF822-F44C-4992-9A6D-ED7B51FF4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A59931C-1D9A-4102-B811-A2E89F9D1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7E78A7E-8FE8-48C3-A38E-AE0CB9FDA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0927F1-B48A-4E8C-9AEB-186015450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ECD8B1-9C9D-4AF1-AFCB-89EDAC3585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2DDD3D9-69D2-4885-97A3-2B7D8D1FB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B5CF616-F9CD-499E-A835-8A916911D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DB8CD5E-7DB0-4230-9A61-6FBF700F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A788DEC-77D9-46C7-941C-3841F81A6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7B32DB8-621C-44E5-862A-961AC6BE8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159F4D3-B615-48F6-911C-9F3D696AF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AA00742-4AEB-4F24-88EE-4DDA5B143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D155BE6-4EEB-4A70-AFF3-30FF0B64D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68116B4-54BA-43DF-A1C5-2B8D7F03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3635721-CA0F-4A97-97C6-31398BF04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7E8DDFE-13EC-4FA6-B9C4-52188E208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799FFA7-54BA-4A05-B8AA-A19C516B3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F6D1B04-B7EC-4CE1-940B-769F4FA00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9286AD1-AFA2-476F-B7C7-55066B89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00B7E1A-F439-4821-8112-3CA57BF90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7B525C5-1646-4AD2-B7D7-CEFB3ECF9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C6D823E-7BD8-4F2D-9371-12726BE9F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B77F125-0F89-439E-AD80-BAA512FCD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33C776B-7E21-4051-BD8E-399DB8A6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11CB107-CB0D-4E1E-AE93-27A80F34B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36BD86D-437D-427A-A64B-F64C7D726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450DF67-AC7B-4CBC-83C8-CEAF20D0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D27D83C-24B5-4FD9-A1A8-C8571330D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2942428-99C4-4FD4-9A8B-BD98C6353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7DFB0E5-0A20-48BE-9303-2785424EA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AC6525E-88A2-4A80-B914-53A1EC5C5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7AEF8E3-FF12-43A2-B9B6-79E3B6313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AE6B5F2-C1A6-4268-B974-60E9CFBF6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028F2C3-1261-4840-9E38-165F240AF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E507C09-3E08-43DB-B399-6B098EDC5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EDADED1-3F6F-4868-9751-4BA3CBD51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75BD756-E1D3-4C46-8119-E13483B12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2AC21DA-0258-4A4A-BA32-1C521AE20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45BBE24-FDF1-41A9-B5FB-D6170E492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CBD3FFF-BA39-4E55-BF28-5E7FDA94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882FF2D-2652-4FC2-8A03-CE5CB7F81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9F906FF7-F478-489F-8BD0-0F2B29BC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8D4D854-89F7-4B90-B83A-BA2A37E4C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77DD5A8-55FD-42A2-BBDF-51A41A035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7CF4149-F365-4973-BF2F-B38ED667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F205557-D5C7-44A7-89D2-1E65D0338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DACD7F9-9FD3-4031-A352-15F71BDDF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8464235-CD47-4897-8158-5312E4EE0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B768CFA-3D32-4CC4-82DC-948757CAF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B934A99-7D5F-402A-BE37-20DFDBE5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6D82A06-051F-40BB-B198-2174A3F3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39EC72F-D27F-44AF-9155-94FCB695A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8204BA6-847A-45F2-AAFC-88CD81814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D053127-948F-406C-80C4-C323B464F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EA8EF5C-15A0-4071-A040-FC1F12E24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0F6E76B-A1F4-4B29-B116-25C3A6883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3944883-F0A3-4992-A094-B14D3CBB5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2EAD472-0B0A-4AF2-B60D-A5D36EFA9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70EB64-D5BA-4739-A461-C7FB89BEB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7AB67C5-08CA-423C-9786-13EA017C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DC5087BE-9D33-4CB3-BB4D-F2E2E6D7C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F02E5BC-4C72-4663-B218-914EC8788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00A46FD1-3D18-4C82-8C5A-946A2393B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83C8491-BEF3-4B85-B095-8E69F9BD7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E9A66242-D20C-42E5-B70C-18F514EBC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2B97329-9041-4F94-87E6-C5D4CDFB0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EFA7EDC-D600-44C3-8D45-10FF7F9B2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2D6FD63-3D2B-417B-9A24-406980E9B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297996B-808D-44EB-8CDA-3D770AE60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0064916-2382-4924-B4C8-E9DD648F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33355BD-15E2-4D0B-B33C-2FA409777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E928F0A-634A-481F-A1F9-A6BFEEEEA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577B5E7-E176-4FD8-995D-B3254C718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5DFDEF1-5475-411B-B9BF-18CA92328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93B7B67-A541-4123-953D-A46FB7902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538D86A-FDA4-4863-9CCE-905807C19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D2BA51D2-8DCD-4D15-A06C-82D396D4A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65D9A20-DC46-4381-9DA7-828264913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38C7833-86F3-4B8A-96DF-57351D63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41F9F6F-E69E-4F7E-884F-D58220F88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C285BD9-CD3A-4240-9624-A7FF45CFC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081A50F-B62A-4B83-A2D9-394B1B849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7F09742-A1A9-4DB3-A9F4-83D741149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30C37C9-DE3F-44BD-8D76-DE13AD3DB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246AF20-2F78-45BD-98AC-F4B4483D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38896EB5-596E-4968-AD49-27D9BEAD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F2F5A72-8465-4348-8972-144AD74AF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7E72CFE-1AB4-4BC4-922C-32FAD7E4C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BC57E4B-99BC-4C9D-B240-8E9903F6A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3045D1F7-1FE1-4B17-B8D3-FAA259745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5C2A40F-A119-487A-A07E-0472D5853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8C4B2ED-30A4-4DE1-BCD8-5F3EE75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FD19DA6-76BC-4351-9EF5-5505A16AE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8E347F4-13BC-4906-9761-1CF089C0B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C0C345C-5E88-4C1E-8F65-3542E7D61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71B0A3D-B129-421C-A8B8-EC55BA1F3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3DDE05E-149E-4348-A861-83C060B5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CDA0284-D8F1-4470-B7A2-0AE330F0B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0DF0B2-6297-44CA-A756-8B0A97D24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2E0EF18-4D7D-41E7-B66C-047324984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707E5D5-4DDF-441C-AC89-FBC50AA12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C6FD33F-E973-4D0A-A0F2-C5FAA3B80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CC9DF3E-810B-4E57-9644-CFA32B495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D1C5C9C-8C7D-4CD6-98A2-89D556E7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D0801AB-978A-4D20-838C-5F2D5376B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FA089DB-11E9-4453-80BB-602C30893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707F822-73C2-4CA6-873E-F232755B7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C0D1ABB1-072F-4A4D-B267-313A5C1B7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1E3B2F5-13DE-49C7-9F4A-7337EBFC2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1582664F-92B0-445E-A3CB-F1449D46B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9F2BD303-C4B1-45CD-B093-AFC489C7F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C3C40705-E3F0-48E5-A7E8-CDB38D3BA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67B8049-03AD-4FF2-8689-F782AA28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DF0521A-1567-4929-A6D6-43DFCC575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2D95637-2729-4534-9DB4-29851B152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595E81C-D1EA-4FCD-A24E-2041BB6F5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0C3FAF7-D8E5-4A82-A381-02E1B602E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C0D3C8F-2450-4DAC-A630-789319B6A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964573C-E12D-429A-9545-F07221929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8CE8993-810E-482A-9849-3304C3B91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BC049D1-81F3-4376-B6F0-E3ABC0E4E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86BAE71D-9B88-4A08-A47A-70A0B0BD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7" name="Graphic 190">
            <a:extLst>
              <a:ext uri="{FF2B5EF4-FFF2-40B4-BE49-F238E27FC236}">
                <a16:creationId xmlns:a16="http://schemas.microsoft.com/office/drawing/2014/main" id="{A8FF43BE-491D-4D09-A943-82FCE3B9A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290381"/>
            <a:ext cx="1199121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3F5ECF0-3EDB-4F7C-A1D3-862BF0727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EFAB76C-9760-4313-93D8-938339978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1" name="Oval 270">
            <a:extLst>
              <a:ext uri="{FF2B5EF4-FFF2-40B4-BE49-F238E27FC236}">
                <a16:creationId xmlns:a16="http://schemas.microsoft.com/office/drawing/2014/main" id="{E5798276-8C55-4908-9A32-054CFBF03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4234" y="343148"/>
            <a:ext cx="4620184" cy="61602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12302"/>
            <a:ext cx="3220422" cy="36175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Summary Report</a:t>
            </a:r>
          </a:p>
        </p:txBody>
      </p:sp>
      <p:sp>
        <p:nvSpPr>
          <p:cNvPr id="273" name="Graphic 212">
            <a:extLst>
              <a:ext uri="{FF2B5EF4-FFF2-40B4-BE49-F238E27FC236}">
                <a16:creationId xmlns:a16="http://schemas.microsoft.com/office/drawing/2014/main" id="{DC9886CE-D5E4-46D4-93C5-95BA6415E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0667" y="1719696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75" name="Graphic 212">
            <a:extLst>
              <a:ext uri="{FF2B5EF4-FFF2-40B4-BE49-F238E27FC236}">
                <a16:creationId xmlns:a16="http://schemas.microsoft.com/office/drawing/2014/main" id="{B759F22D-D9E9-4083-85BF-1106F520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0667" y="1719696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810505"/>
              </p:ext>
            </p:extLst>
          </p:nvPr>
        </p:nvGraphicFramePr>
        <p:xfrm>
          <a:off x="4284755" y="1607532"/>
          <a:ext cx="3739141" cy="363147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3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293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b="0" u="none" strike="noStrike" cap="none" spc="0" noProof="0" dirty="0">
                          <a:solidFill>
                            <a:schemeClr val="bg1"/>
                          </a:solidFill>
                        </a:rPr>
                        <a:t>Total Executed = 71</a:t>
                      </a:r>
                      <a:endParaRPr lang="en-US" sz="2600" b="0" i="0" u="none" strike="noStrike" cap="none" spc="0" noProof="0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226325" marR="765598" marT="174095" marB="1740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6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Passed= 66</a:t>
                      </a:r>
                    </a:p>
                  </a:txBody>
                  <a:tcPr marL="226325" marR="765598" marT="174095" marB="17409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46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Failed= 5</a:t>
                      </a:r>
                    </a:p>
                  </a:txBody>
                  <a:tcPr marL="226325" marR="765598" marT="174095" marB="17409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9195"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26325" marR="765598" marT="174095" marB="17409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969" y="1450655"/>
            <a:ext cx="2949022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500">
                <a:solidFill>
                  <a:schemeClr val="bg1"/>
                </a:solidFill>
                <a:ea typeface="+mj-lt"/>
                <a:cs typeface="+mj-lt"/>
              </a:rPr>
              <a:t>Lessons Learned</a:t>
            </a:r>
            <a:endParaRPr lang="en-US" sz="650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18969" y="1450655"/>
            <a:ext cx="2949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18969" y="5408571"/>
            <a:ext cx="294902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B5B1E81-823B-268F-F9A6-1E7C46BDB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454269"/>
              </p:ext>
            </p:extLst>
          </p:nvPr>
        </p:nvGraphicFramePr>
        <p:xfrm>
          <a:off x="4296376" y="685800"/>
          <a:ext cx="4408884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5453" y="147284"/>
            <a:ext cx="3235929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3783" y="54194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3783" y="54194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11480" y="1174396"/>
            <a:ext cx="3968248" cy="5290997"/>
            <a:chOff x="1881974" y="1174396"/>
            <a:chExt cx="5290997" cy="529099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4190" y="1065353"/>
            <a:ext cx="3968248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7072" y="1893347"/>
            <a:ext cx="3059663" cy="2877632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7072" y="4863054"/>
            <a:ext cx="3059663" cy="8116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Any Questions?</a:t>
            </a:r>
          </a:p>
          <a:p>
            <a:endParaRPr lang="en-US" sz="170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396390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16" name="Graphic 15" descr="Smiling Face with No Fill">
            <a:extLst>
              <a:ext uri="{FF2B5EF4-FFF2-40B4-BE49-F238E27FC236}">
                <a16:creationId xmlns:a16="http://schemas.microsoft.com/office/drawing/2014/main" id="{D8259A64-ED5B-9521-C749-9D983CEEA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3125" y="1344278"/>
            <a:ext cx="1920585" cy="1920585"/>
          </a:xfrm>
          <a:prstGeom prst="rect">
            <a:avLst/>
          </a:prstGeom>
        </p:spPr>
      </p:pic>
      <p:grpSp>
        <p:nvGrpSpPr>
          <p:cNvPr id="61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32291" y="4140693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301" y="4917084"/>
            <a:ext cx="239956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301" y="4917084"/>
            <a:ext cx="239956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243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OrangeHRM — Automation Testing           Project</vt:lpstr>
      <vt:lpstr>Agenda</vt:lpstr>
      <vt:lpstr>Application Details</vt:lpstr>
      <vt:lpstr>Testing Process</vt:lpstr>
      <vt:lpstr>Test Implementation</vt:lpstr>
      <vt:lpstr>Test Execution Setup &amp; Tools</vt:lpstr>
      <vt:lpstr>Test Summary Report</vt:lpstr>
      <vt:lpstr>Lessons Learned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mohammad adel</cp:lastModifiedBy>
  <cp:revision>284</cp:revision>
  <dcterms:created xsi:type="dcterms:W3CDTF">2013-01-27T09:14:16Z</dcterms:created>
  <dcterms:modified xsi:type="dcterms:W3CDTF">2025-09-05T08:48:26Z</dcterms:modified>
  <cp:category/>
</cp:coreProperties>
</file>