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2" r:id="rId4"/>
    <p:sldId id="257" r:id="rId5"/>
    <p:sldId id="263" r:id="rId6"/>
    <p:sldId id="264" r:id="rId7"/>
    <p:sldId id="261" r:id="rId8"/>
    <p:sldId id="265" r:id="rId9"/>
    <p:sldId id="275" r:id="rId10"/>
    <p:sldId id="266" r:id="rId11"/>
    <p:sldId id="277" r:id="rId12"/>
    <p:sldId id="258" r:id="rId13"/>
    <p:sldId id="278" r:id="rId14"/>
    <p:sldId id="27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FF4D830-FC28-4502-8ACE-3632E0ABF5C8}" type="datetimeFigureOut">
              <a:rPr lang="fa-IR" smtClean="0"/>
              <a:t>09/18/1443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4549488-CC08-4A50-AF53-F29DE23CD3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0562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90715B-5501-4572-B9F5-19C45D4BFEB4}" type="datetime1">
              <a:rPr lang="en-CA" smtClean="0"/>
              <a:t>19/04/2022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0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A19E-9285-439A-8F55-E0EDB6E285F0}" type="datetime1">
              <a:rPr lang="en-CA" smtClean="0"/>
              <a:t>19/04/2022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4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D480-30C1-4157-AE3F-A5D174B61AAF}" type="datetime1">
              <a:rPr lang="en-CA" smtClean="0"/>
              <a:t>19/04/2022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61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D51-BF65-4873-9388-3ABA70410F65}" type="datetime1">
              <a:rPr lang="en-CA" smtClean="0"/>
              <a:t>19/04/2022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0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1D0-4ED1-48DE-A8D0-945623745791}" type="datetime1">
              <a:rPr lang="en-CA" smtClean="0"/>
              <a:t>19/04/2022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661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492A-023B-414A-B6B4-6DFF4F5D9CA7}" type="datetime1">
              <a:rPr lang="en-CA" smtClean="0"/>
              <a:t>19/04/2022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3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A1CB-5613-434C-A08F-CA707533AEF1}" type="datetime1">
              <a:rPr lang="en-CA" smtClean="0"/>
              <a:t>19/04/2022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0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B088-9E47-4789-AEB9-EF54115A4101}" type="datetime1">
              <a:rPr lang="en-CA" smtClean="0"/>
              <a:t>19/04/2022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62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C283-08D6-4838-AC21-28B12C17A1E4}" type="datetime1">
              <a:rPr lang="en-CA" smtClean="0"/>
              <a:t>19/04/2022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2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3B0B-9E3F-45C7-A59E-8BE320E348BA}" type="datetime1">
              <a:rPr lang="en-CA" smtClean="0"/>
              <a:t>19/04/2022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6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A32-E94D-4C19-BB11-CCBA647E32CE}" type="datetime1">
              <a:rPr lang="en-CA" smtClean="0"/>
              <a:t>19/04/2022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9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871-4CFC-4C30-8E9E-5F3AE0A80EAE}" type="datetime1">
              <a:rPr lang="en-CA" smtClean="0"/>
              <a:t>19/04/2022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43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58D9-55CF-4CEF-85F6-92BFA1F25DCE}" type="datetime1">
              <a:rPr lang="en-CA" smtClean="0"/>
              <a:t>19/04/2022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A77B-C3C7-4233-9F28-96D537A62521}" type="datetime1">
              <a:rPr lang="en-CA" smtClean="0"/>
              <a:t>19/04/2022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8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A83B-A056-46B2-8A6A-C02CD48897B3}" type="datetime1">
              <a:rPr lang="en-CA" smtClean="0"/>
              <a:t>19/04/2022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0D57-1E1A-4ED3-AF49-6AFA08A3150B}" type="datetime1">
              <a:rPr lang="en-CA" smtClean="0"/>
              <a:t>19/04/2022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BEA0-A484-4510-8047-6700387C3182}" type="datetime1">
              <a:rPr lang="en-CA" smtClean="0"/>
              <a:t>19/04/2022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5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5E26A3-D62A-4675-A893-D29B59110896}" type="datetime1">
              <a:rPr lang="en-CA" smtClean="0"/>
              <a:t>19/04/2022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42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i="1" dirty="0"/>
              <a:t>Clothing Recognition </a:t>
            </a:r>
            <a:r>
              <a:rPr lang="en-US" sz="3200" b="1" i="1" dirty="0" smtClean="0"/>
              <a:t>and  Segmentation</a:t>
            </a:r>
            <a:r>
              <a:rPr lang="en-US" sz="3200" b="1" i="1" dirty="0"/>
              <a:t> </a:t>
            </a:r>
            <a:r>
              <a:rPr lang="en-US" sz="3200" b="1" i="1" dirty="0" smtClean="0"/>
              <a:t>for </a:t>
            </a:r>
            <a:r>
              <a:rPr lang="en-US" sz="3200" b="1" i="1" dirty="0"/>
              <a:t>Automatic Product Suggestions</a:t>
            </a:r>
            <a:r>
              <a:rPr lang="en-US" sz="3200" b="1" dirty="0"/>
              <a:t> </a:t>
            </a:r>
            <a:endParaRPr lang="en-CA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Ahmadi </a:t>
            </a:r>
          </a:p>
        </p:txBody>
      </p:sp>
    </p:spTree>
    <p:extLst>
      <p:ext uri="{BB962C8B-B14F-4D97-AF65-F5344CB8AC3E}">
        <p14:creationId xmlns:p14="http://schemas.microsoft.com/office/powerpoint/2010/main" val="15335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 and HSV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299054"/>
            <a:ext cx="9601196" cy="189579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We use </a:t>
            </a:r>
            <a:r>
              <a:rPr lang="en-US" b="1" dirty="0"/>
              <a:t>SIFT</a:t>
            </a:r>
            <a:r>
              <a:rPr lang="en-US" dirty="0"/>
              <a:t> </a:t>
            </a:r>
            <a:r>
              <a:rPr lang="en-US" dirty="0" smtClean="0"/>
              <a:t>descriptor </a:t>
            </a:r>
            <a:r>
              <a:rPr lang="en-US" dirty="0"/>
              <a:t>for feature extraction.</a:t>
            </a:r>
          </a:p>
          <a:p>
            <a:r>
              <a:rPr lang="en-US" b="1" dirty="0" smtClean="0"/>
              <a:t>HSV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 smtClean="0"/>
              <a:t>most </a:t>
            </a:r>
            <a:r>
              <a:rPr lang="en-US" dirty="0"/>
              <a:t>common </a:t>
            </a:r>
            <a:r>
              <a:rPr lang="en-US" dirty="0" smtClean="0">
                <a:solidFill>
                  <a:schemeClr val="tx1"/>
                </a:solidFill>
              </a:rPr>
              <a:t>cylindrical coordinate</a:t>
            </a:r>
            <a:r>
              <a:rPr lang="en-US" dirty="0" smtClean="0"/>
              <a:t> representations </a:t>
            </a:r>
            <a:r>
              <a:rPr lang="en-US" dirty="0"/>
              <a:t>of points in an </a:t>
            </a:r>
            <a:r>
              <a:rPr lang="en-US" dirty="0" smtClean="0"/>
              <a:t>RGB color model.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2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11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59" y="717550"/>
            <a:ext cx="5419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391819"/>
            <a:ext cx="9601196" cy="1842790"/>
          </a:xfrm>
        </p:spPr>
        <p:txBody>
          <a:bodyPr/>
          <a:lstStyle/>
          <a:p>
            <a:r>
              <a:rPr lang="en-US" dirty="0"/>
              <a:t>Euclidean </a:t>
            </a:r>
            <a:r>
              <a:rPr lang="en-US" dirty="0" smtClean="0"/>
              <a:t>Distance and KNN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Cosine Similarity </a:t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7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fa-I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800" y="2651125"/>
            <a:ext cx="4895982" cy="3317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1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fa-I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872" y="2557463"/>
            <a:ext cx="6242255" cy="3317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1"/>
            <a:r>
              <a:rPr lang="en-US" dirty="0"/>
              <a:t>1 - </a:t>
            </a:r>
            <a:r>
              <a:rPr lang="en-US" dirty="0" err="1"/>
              <a:t>Y.Kalantidis</a:t>
            </a:r>
            <a:r>
              <a:rPr lang="en-US" dirty="0"/>
              <a:t>, </a:t>
            </a:r>
            <a:r>
              <a:rPr lang="en-US" dirty="0" err="1"/>
              <a:t>L.Kennedy</a:t>
            </a:r>
            <a:r>
              <a:rPr lang="en-US" dirty="0"/>
              <a:t> . Getting the Look: Clothing Recognition and Segmentation for Automatic Product Suggestions in Everyday Photos </a:t>
            </a:r>
            <a:endParaRPr lang="en-US" dirty="0" smtClean="0"/>
          </a:p>
          <a:p>
            <a:pPr marL="0" indent="0" rtl="1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 </a:t>
            </a:r>
            <a:r>
              <a:rPr lang="en-US" dirty="0"/>
              <a:t>- Y. Yang and D. </a:t>
            </a:r>
            <a:r>
              <a:rPr lang="en-US" dirty="0" err="1"/>
              <a:t>Ramanan</a:t>
            </a:r>
            <a:r>
              <a:rPr lang="en-US" dirty="0"/>
              <a:t>. Articulated pose estimation</a:t>
            </a:r>
            <a:br>
              <a:rPr lang="en-US" dirty="0"/>
            </a:br>
            <a:r>
              <a:rPr lang="en-US" dirty="0"/>
              <a:t>with flexible mixtures-of-parts. In </a:t>
            </a:r>
            <a:r>
              <a:rPr lang="en-US" i="1" dirty="0"/>
              <a:t>CVPR</a:t>
            </a:r>
            <a:r>
              <a:rPr lang="en-US" dirty="0"/>
              <a:t>, 2011. </a:t>
            </a:r>
            <a:endParaRPr lang="en-US" dirty="0" smtClean="0"/>
          </a:p>
          <a:p>
            <a:pPr rtl="1"/>
            <a:r>
              <a:rPr lang="en-US" dirty="0" smtClean="0"/>
              <a:t>3 – </a:t>
            </a:r>
            <a:r>
              <a:rPr lang="en-US" dirty="0"/>
              <a:t>Esther Hsu, Christie Paz, </a:t>
            </a:r>
            <a:r>
              <a:rPr lang="en-US" dirty="0" err="1"/>
              <a:t>Shizhe</a:t>
            </a:r>
            <a:r>
              <a:rPr lang="en-US" dirty="0"/>
              <a:t> Shen </a:t>
            </a:r>
            <a:r>
              <a:rPr lang="en-US" dirty="0" smtClean="0"/>
              <a:t> . Clothing </a:t>
            </a:r>
            <a:r>
              <a:rPr lang="en-US" dirty="0"/>
              <a:t>Image Retrieval for Smart </a:t>
            </a:r>
            <a:r>
              <a:rPr lang="en-US" dirty="0" smtClean="0"/>
              <a:t>Shopping</a:t>
            </a:r>
          </a:p>
          <a:p>
            <a:pPr rtl="1"/>
            <a:r>
              <a:rPr lang="en-US" dirty="0" smtClean="0"/>
              <a:t>4 - </a:t>
            </a:r>
            <a:r>
              <a:rPr lang="en-US" dirty="0"/>
              <a:t>C. </a:t>
            </a:r>
            <a:r>
              <a:rPr lang="en-US" dirty="0" err="1"/>
              <a:t>Rother</a:t>
            </a:r>
            <a:r>
              <a:rPr lang="en-US" dirty="0"/>
              <a:t>, V. Kolmogorov, and A. Blake. </a:t>
            </a:r>
            <a:r>
              <a:rPr lang="en-US" dirty="0" err="1"/>
              <a:t>Grabcut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Interactive foreground extraction using iterated graph</a:t>
            </a:r>
            <a:br>
              <a:rPr lang="en-US" dirty="0"/>
            </a:br>
            <a:r>
              <a:rPr lang="en-US" dirty="0"/>
              <a:t>cuts. In </a:t>
            </a:r>
            <a:r>
              <a:rPr lang="en-US" i="1" dirty="0"/>
              <a:t>TOG</a:t>
            </a:r>
            <a:r>
              <a:rPr lang="en-US" dirty="0"/>
              <a:t>, volume 23, pages 309{314, 2004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4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POSE Estimation</a:t>
            </a:r>
          </a:p>
          <a:p>
            <a:r>
              <a:rPr lang="en-US" dirty="0" smtClean="0"/>
              <a:t>Segmentation</a:t>
            </a:r>
          </a:p>
          <a:p>
            <a:r>
              <a:rPr lang="en-US" dirty="0"/>
              <a:t>Feature Extraction </a:t>
            </a:r>
            <a:endParaRPr lang="en-US" dirty="0" smtClean="0"/>
          </a:p>
          <a:p>
            <a:r>
              <a:rPr lang="en-US" dirty="0"/>
              <a:t>Similarity 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2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014329" y="3286539"/>
            <a:ext cx="8494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Automatic </a:t>
            </a:r>
            <a:r>
              <a:rPr lang="en-US" sz="2800" b="1" i="1" dirty="0"/>
              <a:t>Product </a:t>
            </a:r>
            <a:r>
              <a:rPr lang="en-US" sz="2800" b="1" i="1" dirty="0" smtClean="0"/>
              <a:t>Suggestions for website or clothes shopping</a:t>
            </a:r>
            <a:endParaRPr lang="en-CA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 Estimation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4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71" y="2513012"/>
            <a:ext cx="2590800" cy="3600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40" y="2517775"/>
            <a:ext cx="25050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722562"/>
            <a:ext cx="5314950" cy="2809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78" y="2722562"/>
            <a:ext cx="495922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Extraction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6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product </a:t>
            </a:r>
            <a:r>
              <a:rPr lang="en-US" dirty="0" smtClean="0"/>
              <a:t>images, feature </a:t>
            </a:r>
            <a:r>
              <a:rPr lang="en-US" dirty="0"/>
              <a:t>extraction can be done </a:t>
            </a:r>
            <a:r>
              <a:rPr lang="en-US" dirty="0" smtClean="0"/>
              <a:t>offline</a:t>
            </a:r>
            <a:endParaRPr lang="en-US" dirty="0"/>
          </a:p>
          <a:p>
            <a:r>
              <a:rPr lang="en-US" dirty="0" smtClean="0"/>
              <a:t>Color Histogram</a:t>
            </a:r>
          </a:p>
          <a:p>
            <a:r>
              <a:rPr lang="en-US" dirty="0" smtClean="0"/>
              <a:t>LBP</a:t>
            </a:r>
          </a:p>
          <a:p>
            <a:r>
              <a:rPr lang="en-US" dirty="0" smtClean="0"/>
              <a:t>SIFT</a:t>
            </a:r>
          </a:p>
          <a:p>
            <a:r>
              <a:rPr lang="en-US" dirty="0" smtClean="0"/>
              <a:t>HSV</a:t>
            </a:r>
          </a:p>
        </p:txBody>
      </p:sp>
    </p:spTree>
    <p:extLst>
      <p:ext uri="{BB962C8B-B14F-4D97-AF65-F5344CB8AC3E}">
        <p14:creationId xmlns:p14="http://schemas.microsoft.com/office/powerpoint/2010/main" val="25632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7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 </a:t>
            </a:r>
            <a:r>
              <a:rPr lang="en-US" dirty="0" smtClean="0"/>
              <a:t>image processing</a:t>
            </a:r>
            <a:r>
              <a:rPr lang="en-US" dirty="0"/>
              <a:t> </a:t>
            </a: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color histogram</a:t>
            </a:r>
            <a:r>
              <a:rPr lang="en-US" dirty="0"/>
              <a:t> is a representation of the distribution of colors in </a:t>
            </a:r>
            <a:r>
              <a:rPr lang="en-US" dirty="0" smtClean="0"/>
              <a:t>an image</a:t>
            </a:r>
          </a:p>
          <a:p>
            <a:endParaRPr lang="en-US" dirty="0" smtClean="0"/>
          </a:p>
          <a:p>
            <a:r>
              <a:rPr lang="en-US" dirty="0"/>
              <a:t>To describe color we quantized the RGB values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0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texture we used </a:t>
            </a:r>
            <a:r>
              <a:rPr lang="en-US" i="1" dirty="0"/>
              <a:t>Local binary patterns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i="1" dirty="0"/>
              <a:t>l</a:t>
            </a:r>
            <a:r>
              <a:rPr lang="en-US" dirty="0"/>
              <a:t>1-normalize color and texture features independently</a:t>
            </a:r>
            <a:br>
              <a:rPr lang="en-US" dirty="0"/>
            </a:br>
            <a:r>
              <a:rPr lang="en-US" dirty="0"/>
              <a:t>and then concatenate them to get the final </a:t>
            </a:r>
            <a:r>
              <a:rPr lang="en-US" dirty="0" smtClean="0"/>
              <a:t>37-dimensional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descriptor. 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2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LBP</a:t>
            </a:r>
            <a:endParaRPr lang="fa-I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371" y="2658791"/>
            <a:ext cx="5238750" cy="2533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9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49575"/>
            <a:ext cx="50482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2230</TotalTime>
  <Words>267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Garamond</vt:lpstr>
      <vt:lpstr>Times New Roman</vt:lpstr>
      <vt:lpstr>Organic</vt:lpstr>
      <vt:lpstr>Clothing Recognition and  Segmentation for Automatic Product Suggestions </vt:lpstr>
      <vt:lpstr>Abstract</vt:lpstr>
      <vt:lpstr>Goal</vt:lpstr>
      <vt:lpstr>POSE Estimation</vt:lpstr>
      <vt:lpstr>Segmentation</vt:lpstr>
      <vt:lpstr>Feature Extraction </vt:lpstr>
      <vt:lpstr>Color Histogram</vt:lpstr>
      <vt:lpstr>LBP</vt:lpstr>
      <vt:lpstr>LBP</vt:lpstr>
      <vt:lpstr>SIFT and HSV</vt:lpstr>
      <vt:lpstr>PowerPoint Presentation</vt:lpstr>
      <vt:lpstr>Similarity</vt:lpstr>
      <vt:lpstr>Results</vt:lpstr>
      <vt:lpstr>Results</vt:lpstr>
      <vt:lpstr>References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particle swarm optimizer incorporating a weighted particle</dc:title>
  <dc:creator>ehsan ebrahimi</dc:creator>
  <cp:lastModifiedBy>Mag</cp:lastModifiedBy>
  <cp:revision>41</cp:revision>
  <dcterms:created xsi:type="dcterms:W3CDTF">2017-02-21T09:30:10Z</dcterms:created>
  <dcterms:modified xsi:type="dcterms:W3CDTF">2022-04-19T13:11:52Z</dcterms:modified>
</cp:coreProperties>
</file>