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59" r:id="rId3"/>
    <p:sldId id="262" r:id="rId4"/>
    <p:sldId id="257" r:id="rId5"/>
    <p:sldId id="263" r:id="rId6"/>
    <p:sldId id="264" r:id="rId7"/>
    <p:sldId id="261" r:id="rId8"/>
    <p:sldId id="265" r:id="rId9"/>
    <p:sldId id="266" r:id="rId10"/>
    <p:sldId id="258" r:id="rId11"/>
    <p:sldId id="260" r:id="rId12"/>
    <p:sldId id="274" r:id="rId13"/>
    <p:sldId id="267" r:id="rId14"/>
    <p:sldId id="269" r:id="rId15"/>
    <p:sldId id="268" r:id="rId16"/>
    <p:sldId id="272" r:id="rId17"/>
    <p:sldId id="270" r:id="rId18"/>
    <p:sldId id="271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FF4D830-FC28-4502-8ACE-3632E0ABF5C8}" type="datetimeFigureOut">
              <a:rPr lang="fa-IR" smtClean="0"/>
              <a:t>09/19/1443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E4549488-CC08-4A50-AF53-F29DE23CD3A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605626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390715B-5501-4572-B9F5-19C45D4BFEB4}" type="datetime1">
              <a:rPr lang="en-CA" smtClean="0"/>
              <a:t>20/04/2022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07818F9-2DF6-4D7F-9256-F7DFF91F0C53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70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A19E-9285-439A-8F55-E0EDB6E285F0}" type="datetime1">
              <a:rPr lang="en-CA" smtClean="0"/>
              <a:t>20/04/2022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18F9-2DF6-4D7F-9256-F7DFF91F0C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843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CD480-30C1-4157-AE3F-A5D174B61AAF}" type="datetime1">
              <a:rPr lang="en-CA" smtClean="0"/>
              <a:t>20/04/2022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18F9-2DF6-4D7F-9256-F7DFF91F0C53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616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DD51-BF65-4873-9388-3ABA70410F65}" type="datetime1">
              <a:rPr lang="en-CA" smtClean="0"/>
              <a:t>20/04/2022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18F9-2DF6-4D7F-9256-F7DFF91F0C53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20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41D0-4ED1-48DE-A8D0-945623745791}" type="datetime1">
              <a:rPr lang="en-CA" smtClean="0"/>
              <a:t>20/04/2022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18F9-2DF6-4D7F-9256-F7DFF91F0C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661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492A-023B-414A-B6B4-6DFF4F5D9CA7}" type="datetime1">
              <a:rPr lang="en-CA" smtClean="0"/>
              <a:t>20/04/2022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18F9-2DF6-4D7F-9256-F7DFF91F0C53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731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A1CB-5613-434C-A08F-CA707533AEF1}" type="datetime1">
              <a:rPr lang="en-CA" smtClean="0"/>
              <a:t>20/04/2022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18F9-2DF6-4D7F-9256-F7DFF91F0C53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907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B088-9E47-4789-AEB9-EF54115A4101}" type="datetime1">
              <a:rPr lang="en-CA" smtClean="0"/>
              <a:t>20/04/2022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18F9-2DF6-4D7F-9256-F7DFF91F0C53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6622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C283-08D6-4838-AC21-28B12C17A1E4}" type="datetime1">
              <a:rPr lang="en-CA" smtClean="0"/>
              <a:t>20/04/2022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18F9-2DF6-4D7F-9256-F7DFF91F0C53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72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3B0B-9E3F-45C7-A59E-8BE320E348BA}" type="datetime1">
              <a:rPr lang="en-CA" smtClean="0"/>
              <a:t>20/04/2022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18F9-2DF6-4D7F-9256-F7DFF91F0C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660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EA32-E94D-4C19-BB11-CCBA647E32CE}" type="datetime1">
              <a:rPr lang="en-CA" smtClean="0"/>
              <a:t>20/04/2022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18F9-2DF6-4D7F-9256-F7DFF91F0C53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99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9871-4CFC-4C30-8E9E-5F3AE0A80EAE}" type="datetime1">
              <a:rPr lang="en-CA" smtClean="0"/>
              <a:t>20/04/2022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18F9-2DF6-4D7F-9256-F7DFF91F0C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543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58D9-55CF-4CEF-85F6-92BFA1F25DCE}" type="datetime1">
              <a:rPr lang="en-CA" smtClean="0"/>
              <a:t>20/04/2022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18F9-2DF6-4D7F-9256-F7DFF91F0C53}" type="slidenum">
              <a:rPr lang="en-CA" smtClean="0"/>
              <a:t>‹#›</a:t>
            </a:fld>
            <a:endParaRPr lang="en-C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9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A77B-C3C7-4233-9F28-96D537A62521}" type="datetime1">
              <a:rPr lang="en-CA" smtClean="0"/>
              <a:t>20/04/2022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18F9-2DF6-4D7F-9256-F7DFF91F0C53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68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A83B-A056-46B2-8A6A-C02CD48897B3}" type="datetime1">
              <a:rPr lang="en-CA" smtClean="0"/>
              <a:t>20/04/2022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18F9-2DF6-4D7F-9256-F7DFF91F0C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053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0D57-1E1A-4ED3-AF49-6AFA08A3150B}" type="datetime1">
              <a:rPr lang="en-CA" smtClean="0"/>
              <a:t>20/04/2022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18F9-2DF6-4D7F-9256-F7DFF91F0C53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6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BEA0-A484-4510-8047-6700387C3182}" type="datetime1">
              <a:rPr lang="en-CA" smtClean="0"/>
              <a:t>20/04/2022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18F9-2DF6-4D7F-9256-F7DFF91F0C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7587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5E26A3-D62A-4675-A893-D29B59110896}" type="datetime1">
              <a:rPr lang="en-CA" smtClean="0"/>
              <a:t>20/04/2022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7818F9-2DF6-4D7F-9256-F7DFF91F0C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942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3600" dirty="0"/>
              <a:t>Enhanced particle swarm optimizer incorporating a weighted particle 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Mohamad </a:t>
            </a:r>
            <a:r>
              <a:rPr lang="en-US" dirty="0" smtClean="0"/>
              <a:t>Ahmadi </a:t>
            </a:r>
            <a:r>
              <a:rPr lang="en-US" dirty="0" err="1" smtClean="0"/>
              <a:t>ganjei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3589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EPSOWP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3391819"/>
            <a:ext cx="9601196" cy="1842790"/>
          </a:xfrm>
        </p:spPr>
        <p:txBody>
          <a:bodyPr/>
          <a:lstStyle/>
          <a:p>
            <a:r>
              <a:rPr lang="en-US" dirty="0" smtClean="0"/>
              <a:t>Why?</a:t>
            </a:r>
          </a:p>
          <a:p>
            <a:r>
              <a:rPr lang="en-US" dirty="0" smtClean="0"/>
              <a:t>Algorithm</a:t>
            </a:r>
          </a:p>
          <a:p>
            <a:endParaRPr lang="en-US" dirty="0" smtClean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18F9-2DF6-4D7F-9256-F7DFF91F0C53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0761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1195" cy="1303867"/>
          </a:xfrm>
        </p:spPr>
        <p:txBody>
          <a:bodyPr/>
          <a:lstStyle/>
          <a:p>
            <a:r>
              <a:rPr lang="en-US" dirty="0" smtClean="0"/>
              <a:t>Algorith</a:t>
            </a:r>
            <a:r>
              <a:rPr lang="en-US" dirty="0"/>
              <a:t>m</a:t>
            </a:r>
            <a:endParaRPr lang="en-C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90804" y="2106358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Initialize particles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 until convergence{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Evaluate particles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Update personal best particles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Calculate weighted particles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Update global best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Update velocity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}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18F9-2DF6-4D7F-9256-F7DFF91F0C53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188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  <a:endParaRPr lang="fa-IR" dirty="0"/>
          </a:p>
        </p:txBody>
      </p:sp>
      <p:pic>
        <p:nvPicPr>
          <p:cNvPr id="4" name="Content Placeholder 3" descr="C:\Users\Mag\Pictures\Capture3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146" y="2631689"/>
            <a:ext cx="4962293" cy="29327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18F9-2DF6-4D7F-9256-F7DFF91F0C53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0805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0855" y="2491410"/>
            <a:ext cx="4444642" cy="25840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039" y="5088835"/>
            <a:ext cx="4695238" cy="82857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18F9-2DF6-4D7F-9256-F7DFF91F0C53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692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Functions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4559" b="48069"/>
          <a:stretch/>
        </p:blipFill>
        <p:spPr>
          <a:xfrm>
            <a:off x="1298711" y="2557463"/>
            <a:ext cx="3776869" cy="3470478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/>
          <a:srcRect t="51725"/>
          <a:stretch/>
        </p:blipFill>
        <p:spPr>
          <a:xfrm>
            <a:off x="5006090" y="2557463"/>
            <a:ext cx="5385426" cy="347047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18F9-2DF6-4D7F-9256-F7DFF91F0C53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9160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6" t="-788" r="7260"/>
          <a:stretch/>
        </p:blipFill>
        <p:spPr>
          <a:xfrm>
            <a:off x="1393903" y="2475571"/>
            <a:ext cx="9502696" cy="339976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18F9-2DF6-4D7F-9256-F7DFF91F0C53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3565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1953395"/>
              </p:ext>
            </p:extLst>
          </p:nvPr>
        </p:nvGraphicFramePr>
        <p:xfrm>
          <a:off x="1295402" y="624315"/>
          <a:ext cx="9601193" cy="56806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6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8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8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8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08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208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208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12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Function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0.2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0.3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0.4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0.5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0.6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0.7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0.8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632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F1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632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Best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3.5494e-23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3.3354e-24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3.1982e-23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3.3627e-24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2.4652e-23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5.3161e-23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2.5544e-26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632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Worst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2.1694e-19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6.4307e-20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3.9307e-20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4.9463e-20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2.0058e-19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5.3825e-19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7.6053e-22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632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Mean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4.8791e-20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1.4632e-20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9.5651e-21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1.1693e-20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4.7441e-20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1.0173e-19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1.8968e-22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632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Std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3.6805e-20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1.0865e-20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7.3582e-21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8.8447e-21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3.5241e-20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7.8356e-20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1.4097e-22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632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F2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632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Best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7.1411e-23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3.6428e-23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2.3041e-24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5.0994e-24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2.6864e-23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7.458e-23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2.2527e-23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1632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Worst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4.9186e-19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1.869e-19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1.1199e-19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3.5391e-20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1.1149e-19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3.6259e-19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5.2764e-20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1632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Mean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1.0916e-19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3.5465e-20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2.2887e-20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8.2858e-21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2.6311e-20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7.8924e-20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1.0907e-20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1632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Std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8.4969e-20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2.6839e-20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1.759e-20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6.2836e-21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1.9739e-20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5.8801e-20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8.2553e-21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1632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F3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7131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Best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0.00033997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7.4305e-14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2.6457e-10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0.0012996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4.9122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6.1632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6.4426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1632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Worst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2.2877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3.6434e-11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7.3715e-08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4.3595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7.9995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9.0743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9.2862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1632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Mean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0.54803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1.453e-11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3.1064e-08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1.0617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6.458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7.6427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7.8685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1632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Std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0.41879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6.0427e-12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1.4164e-08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0.74771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0.49776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0.42743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0.46422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1632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F4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1632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Best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8.8797e-16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8.8781e-16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8.8816e-16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8.8797e-16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8.878e-16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8.8802e-16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8.8814e-16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1632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Worst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8.884e-16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8.8859e-16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8.8818e-16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8.8837e-16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8.8856e-16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8.8837e-16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8.882e-16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1632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Mean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8.8817e-16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8.8817e-16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8.8817e-16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8.8817e-16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8.8817e-16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8.8817e-16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8.8817e-16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1632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Std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6.3915e-20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1.2621e-19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2.7976e-21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6.2745e-20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9.9812e-20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4.6027e-20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8.2363e-21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1632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F5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1632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Best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3.4253e-05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2.3013e-05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3.8721e-06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3.7323e-05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2.5368e-05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8.4628e-05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0.00017577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1632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Worst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0.20917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0.16304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0.11901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0.17038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0.26828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0.25824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0.8257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1632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Mean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0.052013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0.038171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0.0271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0.044083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0.067786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0.060804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0.21275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1632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Std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0.038704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0.028156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0.020372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0.031703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0.050445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0.045997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0.15627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51632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F6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51632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Best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0.0010791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0.00058151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0.013599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0.0040666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 0.0010312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0.0031756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0.0040023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51632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Worst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18.2927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16.7391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18.8543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19.7147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19.3193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14.2259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15.5748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51632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Mean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6.4278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5.7202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5.8035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6.4399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5.7213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3.6946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3.5629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51632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Std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3.6926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3.4609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3.3479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3.6124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3.3453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2.6825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2.6415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638" marR="39638" marT="0" marB="0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18F9-2DF6-4D7F-9256-F7DFF91F0C53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4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660" y="2437473"/>
            <a:ext cx="4439479" cy="379580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18F9-2DF6-4D7F-9256-F7DFF91F0C53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2341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717089"/>
            <a:ext cx="9601196" cy="992441"/>
          </a:xfrm>
        </p:spPr>
        <p:txBody>
          <a:bodyPr/>
          <a:lstStyle/>
          <a:p>
            <a:r>
              <a:rPr lang="en-US" dirty="0" smtClean="0"/>
              <a:t>Result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2929736"/>
              </p:ext>
            </p:extLst>
          </p:nvPr>
        </p:nvGraphicFramePr>
        <p:xfrm>
          <a:off x="2865863" y="717085"/>
          <a:ext cx="6467709" cy="55387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4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8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8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26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26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87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Function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D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Best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Worst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Mean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998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F1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99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10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0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0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0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99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20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1.0319e-278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5.7243e-274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1.226e-274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99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30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5.452e-118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2.4718e-114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6.4231e-115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998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F3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99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10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0.00082479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5.6005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1.4994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99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20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0.00058285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7.0406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1.7928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99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30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0.00085537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31.7404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8.1927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6998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F4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699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10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6.5908e-20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3.2571e-15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7.1561e-16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699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20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1.5641e-20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2.9928e-15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7.0432e-16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699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30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2.9671e-18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3.1632e-15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7.3529e-16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6998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F5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699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10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8.3373e-06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0.17772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0.04684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699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20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0.00022539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0.19683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0.057639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699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30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7.8045e-05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0.33186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0.084225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6998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F6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699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10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0.0010345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22.5904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5.1018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699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20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0.0013269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37.048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8.8921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5699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30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0.0048124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23.3423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7.0028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401" marR="60401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18F9-2DF6-4D7F-9256-F7DFF91F0C53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786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1 - Enhanced particle swarm optimizer incorporating a weighted particle (</a:t>
            </a:r>
            <a:r>
              <a:rPr lang="en-US" dirty="0" err="1"/>
              <a:t>Nai</a:t>
            </a:r>
            <a:r>
              <a:rPr lang="en-US" dirty="0"/>
              <a:t>-Jen Li , Wen-June Wang)</a:t>
            </a:r>
          </a:p>
          <a:p>
            <a:r>
              <a:rPr lang="en-US" dirty="0"/>
              <a:t>2 - J. Kennedy, R.C. </a:t>
            </a:r>
            <a:r>
              <a:rPr lang="en-US" dirty="0" err="1"/>
              <a:t>Eberhart</a:t>
            </a:r>
            <a:r>
              <a:rPr lang="en-US" dirty="0"/>
              <a:t>, Particle swarm optimization, in: Proceeding of 1995  IEEE International Conference on Neural Networks, 4 (1995)</a:t>
            </a:r>
          </a:p>
          <a:p>
            <a:r>
              <a:rPr lang="en-US" dirty="0"/>
              <a:t>3 – slides</a:t>
            </a:r>
          </a:p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18F9-2DF6-4D7F-9256-F7DFF91F0C53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746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</a:p>
          <a:p>
            <a:r>
              <a:rPr lang="en-US" dirty="0" smtClean="0"/>
              <a:t>PSO</a:t>
            </a:r>
          </a:p>
          <a:p>
            <a:r>
              <a:rPr lang="en-US" dirty="0" smtClean="0"/>
              <a:t>EPSOWP</a:t>
            </a:r>
          </a:p>
          <a:p>
            <a:r>
              <a:rPr lang="en-US" dirty="0" smtClean="0"/>
              <a:t>Algorithm</a:t>
            </a:r>
          </a:p>
          <a:p>
            <a:r>
              <a:rPr lang="en-US" dirty="0"/>
              <a:t>Test functions</a:t>
            </a:r>
            <a:endParaRPr lang="en-US" dirty="0" smtClean="0"/>
          </a:p>
          <a:p>
            <a:r>
              <a:rPr lang="en-US" dirty="0" smtClean="0"/>
              <a:t>Results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18F9-2DF6-4D7F-9256-F7DFF91F0C5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825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Goal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2014329" y="3286539"/>
            <a:ext cx="84946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Finds the values of the variables that minimize or maximize the objective function while satisfying the constraint</a:t>
            </a:r>
            <a:endParaRPr lang="en-CA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18F9-2DF6-4D7F-9256-F7DFF91F0C5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9589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</a:p>
          <a:p>
            <a:r>
              <a:rPr lang="en-US" dirty="0" smtClean="0"/>
              <a:t>Advantages</a:t>
            </a:r>
          </a:p>
          <a:p>
            <a:r>
              <a:rPr lang="en-US" dirty="0" smtClean="0"/>
              <a:t>Disadvantages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18F9-2DF6-4D7F-9256-F7DFF91F0C5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1559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PSO</a:t>
            </a:r>
            <a:endParaRPr lang="en-CA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5983" y="2664861"/>
            <a:ext cx="2636619" cy="288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2327" y="2664861"/>
            <a:ext cx="3845151" cy="288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18F9-2DF6-4D7F-9256-F7DFF91F0C5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2113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PSO Algorithm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2069" y="2557463"/>
            <a:ext cx="4956313" cy="364455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18F9-2DF6-4D7F-9256-F7DFF91F0C5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3284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PSO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7900" y="2816225"/>
            <a:ext cx="7696200" cy="28003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18F9-2DF6-4D7F-9256-F7DFF91F0C5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9029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Insensitive to scaling of design variables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Simple implementation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Easily parallelized for concurrent processing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dirty="0" smtClean="0"/>
              <a:t>Very </a:t>
            </a:r>
            <a:r>
              <a:rPr lang="en-US" dirty="0"/>
              <a:t>few algorithm </a:t>
            </a:r>
            <a:r>
              <a:rPr lang="en-US" dirty="0" smtClean="0"/>
              <a:t>parameters</a:t>
            </a:r>
            <a:endParaRPr lang="en-US" b="1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18F9-2DF6-4D7F-9256-F7DFF91F0C53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2220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3299054"/>
            <a:ext cx="9601196" cy="1895798"/>
          </a:xfrm>
        </p:spPr>
        <p:txBody>
          <a:bodyPr/>
          <a:lstStyle/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Tendency to a fast and premature convergence in mid optimum points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Slow convergence in refined search stage (weak local search ability)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18F9-2DF6-4D7F-9256-F7DFF91F0C53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3226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171</TotalTime>
  <Words>479</Words>
  <Application>Microsoft Office PowerPoint</Application>
  <PresentationFormat>Widescreen</PresentationFormat>
  <Paragraphs>354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Garamond</vt:lpstr>
      <vt:lpstr>Times New Roman</vt:lpstr>
      <vt:lpstr>Organic</vt:lpstr>
      <vt:lpstr>Enhanced particle swarm optimizer incorporating a weighted particle </vt:lpstr>
      <vt:lpstr>Abstract</vt:lpstr>
      <vt:lpstr>Optimization Goal</vt:lpstr>
      <vt:lpstr>PSO</vt:lpstr>
      <vt:lpstr>PSO</vt:lpstr>
      <vt:lpstr>PSO Algorithm</vt:lpstr>
      <vt:lpstr>PSO</vt:lpstr>
      <vt:lpstr>Advantages</vt:lpstr>
      <vt:lpstr>Disadvantages</vt:lpstr>
      <vt:lpstr>EPSOWP</vt:lpstr>
      <vt:lpstr>Algorithm</vt:lpstr>
      <vt:lpstr>Algorithm</vt:lpstr>
      <vt:lpstr>Algorithm</vt:lpstr>
      <vt:lpstr>Test Functions</vt:lpstr>
      <vt:lpstr>Results</vt:lpstr>
      <vt:lpstr>PowerPoint Presentation</vt:lpstr>
      <vt:lpstr>Results</vt:lpstr>
      <vt:lpstr>Result</vt:lpstr>
      <vt:lpstr>References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particle swarm optimizer incorporating a weighted particle</dc:title>
  <dc:creator>ehsan ebrahimi</dc:creator>
  <cp:lastModifiedBy>Mag</cp:lastModifiedBy>
  <cp:revision>23</cp:revision>
  <dcterms:created xsi:type="dcterms:W3CDTF">2017-02-21T09:30:10Z</dcterms:created>
  <dcterms:modified xsi:type="dcterms:W3CDTF">2022-04-20T13:37:26Z</dcterms:modified>
</cp:coreProperties>
</file>