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8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0507-8895-4D41-8506-56A85E85E59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21AF-0427-46C1-8FB2-58CCB117A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20470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A654D8-2560-C3C3-27C4-02641D334633}"/>
              </a:ext>
            </a:extLst>
          </p:cNvPr>
          <p:cNvSpPr/>
          <p:nvPr/>
        </p:nvSpPr>
        <p:spPr>
          <a:xfrm>
            <a:off x="173736" y="201168"/>
            <a:ext cx="2615184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9000AA-F0B8-AA53-DBC7-684A9D0F8594}"/>
              </a:ext>
            </a:extLst>
          </p:cNvPr>
          <p:cNvSpPr/>
          <p:nvPr/>
        </p:nvSpPr>
        <p:spPr>
          <a:xfrm>
            <a:off x="2941320" y="201168"/>
            <a:ext cx="9076944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C7146-FEA1-AA35-A639-572E18C8EAB1}"/>
              </a:ext>
            </a:extLst>
          </p:cNvPr>
          <p:cNvSpPr/>
          <p:nvPr/>
        </p:nvSpPr>
        <p:spPr>
          <a:xfrm>
            <a:off x="173736" y="1780032"/>
            <a:ext cx="2615184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845641-D100-7451-1A4B-BCCDF0923A8C}"/>
              </a:ext>
            </a:extLst>
          </p:cNvPr>
          <p:cNvSpPr/>
          <p:nvPr/>
        </p:nvSpPr>
        <p:spPr>
          <a:xfrm>
            <a:off x="2941320" y="1780032"/>
            <a:ext cx="4447032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5F675-4C96-D970-FC71-7A72801F36FF}"/>
              </a:ext>
            </a:extLst>
          </p:cNvPr>
          <p:cNvSpPr/>
          <p:nvPr/>
        </p:nvSpPr>
        <p:spPr>
          <a:xfrm>
            <a:off x="7571232" y="1780032"/>
            <a:ext cx="4447032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28FC5-AF39-9357-8563-3193E06DDCC8}"/>
              </a:ext>
            </a:extLst>
          </p:cNvPr>
          <p:cNvSpPr/>
          <p:nvPr/>
        </p:nvSpPr>
        <p:spPr>
          <a:xfrm>
            <a:off x="173736" y="3358896"/>
            <a:ext cx="2615184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46178-11A4-C75F-5501-1CA95723F044}"/>
              </a:ext>
            </a:extLst>
          </p:cNvPr>
          <p:cNvSpPr/>
          <p:nvPr/>
        </p:nvSpPr>
        <p:spPr>
          <a:xfrm>
            <a:off x="2941320" y="3358896"/>
            <a:ext cx="2795016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B1A45-C9C9-9AE0-B3CF-E767D47932D9}"/>
              </a:ext>
            </a:extLst>
          </p:cNvPr>
          <p:cNvSpPr/>
          <p:nvPr/>
        </p:nvSpPr>
        <p:spPr>
          <a:xfrm>
            <a:off x="6082284" y="3357372"/>
            <a:ext cx="2795016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15BB9F-9221-A6BB-4428-2AFB36A87E18}"/>
              </a:ext>
            </a:extLst>
          </p:cNvPr>
          <p:cNvSpPr/>
          <p:nvPr/>
        </p:nvSpPr>
        <p:spPr>
          <a:xfrm>
            <a:off x="9223248" y="3357372"/>
            <a:ext cx="2795016" cy="1325880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B0A78-2E20-0A1F-ED45-1E2649E38395}"/>
              </a:ext>
            </a:extLst>
          </p:cNvPr>
          <p:cNvSpPr/>
          <p:nvPr/>
        </p:nvSpPr>
        <p:spPr>
          <a:xfrm>
            <a:off x="173736" y="4936236"/>
            <a:ext cx="2615184" cy="1720596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18948-1751-21F4-A5B1-B26F9D3CF181}"/>
              </a:ext>
            </a:extLst>
          </p:cNvPr>
          <p:cNvSpPr/>
          <p:nvPr/>
        </p:nvSpPr>
        <p:spPr>
          <a:xfrm>
            <a:off x="2941320" y="4936236"/>
            <a:ext cx="2795016" cy="1720596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138397-64F8-8317-5FA2-594B4BF27622}"/>
              </a:ext>
            </a:extLst>
          </p:cNvPr>
          <p:cNvSpPr/>
          <p:nvPr/>
        </p:nvSpPr>
        <p:spPr>
          <a:xfrm>
            <a:off x="6082284" y="4934712"/>
            <a:ext cx="2795016" cy="1720596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D33361-1A96-4FC1-09FE-D499498A8D71}"/>
              </a:ext>
            </a:extLst>
          </p:cNvPr>
          <p:cNvSpPr/>
          <p:nvPr/>
        </p:nvSpPr>
        <p:spPr>
          <a:xfrm>
            <a:off x="9223248" y="4934712"/>
            <a:ext cx="2795016" cy="1720596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 Bayyari</dc:creator>
  <cp:lastModifiedBy>Mohammad Al Bayyari</cp:lastModifiedBy>
  <cp:revision>1</cp:revision>
  <dcterms:created xsi:type="dcterms:W3CDTF">2024-09-13T08:27:14Z</dcterms:created>
  <dcterms:modified xsi:type="dcterms:W3CDTF">2024-09-13T08:38:59Z</dcterms:modified>
</cp:coreProperties>
</file>