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259" r:id="rId3"/>
    <p:sldId id="261" r:id="rId4"/>
    <p:sldId id="262" r:id="rId5"/>
  </p:sldIdLst>
  <p:sldSz cx="9753600" cy="13004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778933"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778933"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778933"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778933"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778933"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778933"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778933"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778933"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778933"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D8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6" autoAdjust="0"/>
    <p:restoredTop sz="94660"/>
  </p:normalViewPr>
  <p:slideViewPr>
    <p:cSldViewPr snapToGrid="0">
      <p:cViewPr>
        <p:scale>
          <a:sx n="150" d="100"/>
          <a:sy n="150" d="100"/>
        </p:scale>
        <p:origin x="198" y="-52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ad Jazzar" userId="1a805b747a42c761" providerId="LiveId" clId="{91181E2A-43C5-46E1-9D66-FEFCB53DFA1E}"/>
    <pc:docChg chg="undo redo custSel modSld">
      <pc:chgData name="Mohammad Jazzar" userId="1a805b747a42c761" providerId="LiveId" clId="{91181E2A-43C5-46E1-9D66-FEFCB53DFA1E}" dt="2022-03-29T13:18:58.257" v="1222" actId="22"/>
      <pc:docMkLst>
        <pc:docMk/>
      </pc:docMkLst>
      <pc:sldChg chg="modSp mod">
        <pc:chgData name="Mohammad Jazzar" userId="1a805b747a42c761" providerId="LiveId" clId="{91181E2A-43C5-46E1-9D66-FEFCB53DFA1E}" dt="2022-03-29T12:48:53.757" v="490" actId="20577"/>
        <pc:sldMkLst>
          <pc:docMk/>
          <pc:sldMk cId="0" sldId="256"/>
        </pc:sldMkLst>
        <pc:spChg chg="mod">
          <ac:chgData name="Mohammad Jazzar" userId="1a805b747a42c761" providerId="LiveId" clId="{91181E2A-43C5-46E1-9D66-FEFCB53DFA1E}" dt="2022-03-28T15:36:28.777" v="65" actId="790"/>
          <ac:spMkLst>
            <pc:docMk/>
            <pc:sldMk cId="0" sldId="256"/>
            <ac:spMk id="126" creationId="{00000000-0000-0000-0000-000000000000}"/>
          </ac:spMkLst>
        </pc:spChg>
        <pc:spChg chg="mod">
          <ac:chgData name="Mohammad Jazzar" userId="1a805b747a42c761" providerId="LiveId" clId="{91181E2A-43C5-46E1-9D66-FEFCB53DFA1E}" dt="2022-03-28T15:37:04.601" v="68" actId="790"/>
          <ac:spMkLst>
            <pc:docMk/>
            <pc:sldMk cId="0" sldId="256"/>
            <ac:spMk id="128" creationId="{00000000-0000-0000-0000-000000000000}"/>
          </ac:spMkLst>
        </pc:spChg>
        <pc:spChg chg="mod">
          <ac:chgData name="Mohammad Jazzar" userId="1a805b747a42c761" providerId="LiveId" clId="{91181E2A-43C5-46E1-9D66-FEFCB53DFA1E}" dt="2022-03-28T15:28:21.129" v="6" actId="790"/>
          <ac:spMkLst>
            <pc:docMk/>
            <pc:sldMk cId="0" sldId="256"/>
            <ac:spMk id="130" creationId="{00000000-0000-0000-0000-000000000000}"/>
          </ac:spMkLst>
        </pc:spChg>
        <pc:spChg chg="mod">
          <ac:chgData name="Mohammad Jazzar" userId="1a805b747a42c761" providerId="LiveId" clId="{91181E2A-43C5-46E1-9D66-FEFCB53DFA1E}" dt="2022-03-28T15:28:27.448" v="7" actId="790"/>
          <ac:spMkLst>
            <pc:docMk/>
            <pc:sldMk cId="0" sldId="256"/>
            <ac:spMk id="131" creationId="{00000000-0000-0000-0000-000000000000}"/>
          </ac:spMkLst>
        </pc:spChg>
        <pc:spChg chg="mod">
          <ac:chgData name="Mohammad Jazzar" userId="1a805b747a42c761" providerId="LiveId" clId="{91181E2A-43C5-46E1-9D66-FEFCB53DFA1E}" dt="2022-03-28T15:35:01.769" v="48" actId="790"/>
          <ac:spMkLst>
            <pc:docMk/>
            <pc:sldMk cId="0" sldId="256"/>
            <ac:spMk id="132" creationId="{00000000-0000-0000-0000-000000000000}"/>
          </ac:spMkLst>
        </pc:spChg>
        <pc:spChg chg="mod">
          <ac:chgData name="Mohammad Jazzar" userId="1a805b747a42c761" providerId="LiveId" clId="{91181E2A-43C5-46E1-9D66-FEFCB53DFA1E}" dt="2022-03-28T15:28:35.226" v="8" actId="790"/>
          <ac:spMkLst>
            <pc:docMk/>
            <pc:sldMk cId="0" sldId="256"/>
            <ac:spMk id="141" creationId="{00000000-0000-0000-0000-000000000000}"/>
          </ac:spMkLst>
        </pc:spChg>
        <pc:spChg chg="mod">
          <ac:chgData name="Mohammad Jazzar" userId="1a805b747a42c761" providerId="LiveId" clId="{91181E2A-43C5-46E1-9D66-FEFCB53DFA1E}" dt="2022-03-28T15:36:04.601" v="60" actId="790"/>
          <ac:spMkLst>
            <pc:docMk/>
            <pc:sldMk cId="0" sldId="256"/>
            <ac:spMk id="142" creationId="{00000000-0000-0000-0000-000000000000}"/>
          </ac:spMkLst>
        </pc:spChg>
        <pc:spChg chg="mod">
          <ac:chgData name="Mohammad Jazzar" userId="1a805b747a42c761" providerId="LiveId" clId="{91181E2A-43C5-46E1-9D66-FEFCB53DFA1E}" dt="2022-03-28T15:36:09.273" v="61" actId="790"/>
          <ac:spMkLst>
            <pc:docMk/>
            <pc:sldMk cId="0" sldId="256"/>
            <ac:spMk id="146" creationId="{00000000-0000-0000-0000-000000000000}"/>
          </ac:spMkLst>
        </pc:spChg>
        <pc:spChg chg="mod">
          <ac:chgData name="Mohammad Jazzar" userId="1a805b747a42c761" providerId="LiveId" clId="{91181E2A-43C5-46E1-9D66-FEFCB53DFA1E}" dt="2022-03-28T15:36:19.545" v="63" actId="790"/>
          <ac:spMkLst>
            <pc:docMk/>
            <pc:sldMk cId="0" sldId="256"/>
            <ac:spMk id="148" creationId="{00000000-0000-0000-0000-000000000000}"/>
          </ac:spMkLst>
        </pc:spChg>
        <pc:spChg chg="mod">
          <ac:chgData name="Mohammad Jazzar" userId="1a805b747a42c761" providerId="LiveId" clId="{91181E2A-43C5-46E1-9D66-FEFCB53DFA1E}" dt="2022-03-28T15:36:14.465" v="62" actId="790"/>
          <ac:spMkLst>
            <pc:docMk/>
            <pc:sldMk cId="0" sldId="256"/>
            <ac:spMk id="149" creationId="{00000000-0000-0000-0000-000000000000}"/>
          </ac:spMkLst>
        </pc:spChg>
        <pc:spChg chg="mod">
          <ac:chgData name="Mohammad Jazzar" userId="1a805b747a42c761" providerId="LiveId" clId="{91181E2A-43C5-46E1-9D66-FEFCB53DFA1E}" dt="2022-03-28T15:27:22.070" v="3" actId="790"/>
          <ac:spMkLst>
            <pc:docMk/>
            <pc:sldMk cId="0" sldId="256"/>
            <ac:spMk id="150" creationId="{00000000-0000-0000-0000-000000000000}"/>
          </ac:spMkLst>
        </pc:spChg>
        <pc:spChg chg="mod">
          <ac:chgData name="Mohammad Jazzar" userId="1a805b747a42c761" providerId="LiveId" clId="{91181E2A-43C5-46E1-9D66-FEFCB53DFA1E}" dt="2022-03-28T15:35:10.985" v="50" actId="790"/>
          <ac:spMkLst>
            <pc:docMk/>
            <pc:sldMk cId="0" sldId="256"/>
            <ac:spMk id="151" creationId="{00000000-0000-0000-0000-000000000000}"/>
          </ac:spMkLst>
        </pc:spChg>
        <pc:spChg chg="mod">
          <ac:chgData name="Mohammad Jazzar" userId="1a805b747a42c761" providerId="LiveId" clId="{91181E2A-43C5-46E1-9D66-FEFCB53DFA1E}" dt="2022-03-29T12:43:43.877" v="192" actId="20577"/>
          <ac:spMkLst>
            <pc:docMk/>
            <pc:sldMk cId="0" sldId="256"/>
            <ac:spMk id="155" creationId="{00000000-0000-0000-0000-000000000000}"/>
          </ac:spMkLst>
        </pc:spChg>
        <pc:spChg chg="mod">
          <ac:chgData name="Mohammad Jazzar" userId="1a805b747a42c761" providerId="LiveId" clId="{91181E2A-43C5-46E1-9D66-FEFCB53DFA1E}" dt="2022-03-29T12:45:09.605" v="257" actId="20577"/>
          <ac:spMkLst>
            <pc:docMk/>
            <pc:sldMk cId="0" sldId="256"/>
            <ac:spMk id="156" creationId="{00000000-0000-0000-0000-000000000000}"/>
          </ac:spMkLst>
        </pc:spChg>
        <pc:spChg chg="mod">
          <ac:chgData name="Mohammad Jazzar" userId="1a805b747a42c761" providerId="LiveId" clId="{91181E2A-43C5-46E1-9D66-FEFCB53DFA1E}" dt="2022-03-29T12:48:53.757" v="490" actId="20577"/>
          <ac:spMkLst>
            <pc:docMk/>
            <pc:sldMk cId="0" sldId="256"/>
            <ac:spMk id="157" creationId="{00000000-0000-0000-0000-000000000000}"/>
          </ac:spMkLst>
        </pc:spChg>
        <pc:spChg chg="mod">
          <ac:chgData name="Mohammad Jazzar" userId="1a805b747a42c761" providerId="LiveId" clId="{91181E2A-43C5-46E1-9D66-FEFCB53DFA1E}" dt="2022-03-28T15:35:28.806" v="54" actId="313"/>
          <ac:spMkLst>
            <pc:docMk/>
            <pc:sldMk cId="0" sldId="256"/>
            <ac:spMk id="189" creationId="{00000000-0000-0000-0000-000000000000}"/>
          </ac:spMkLst>
        </pc:spChg>
        <pc:spChg chg="mod">
          <ac:chgData name="Mohammad Jazzar" userId="1a805b747a42c761" providerId="LiveId" clId="{91181E2A-43C5-46E1-9D66-FEFCB53DFA1E}" dt="2022-03-28T15:35:44.817" v="57" actId="790"/>
          <ac:spMkLst>
            <pc:docMk/>
            <pc:sldMk cId="0" sldId="256"/>
            <ac:spMk id="190" creationId="{00000000-0000-0000-0000-000000000000}"/>
          </ac:spMkLst>
        </pc:spChg>
        <pc:spChg chg="mod">
          <ac:chgData name="Mohammad Jazzar" userId="1a805b747a42c761" providerId="LiveId" clId="{91181E2A-43C5-46E1-9D66-FEFCB53DFA1E}" dt="2022-03-28T15:35:34.313" v="55" actId="790"/>
          <ac:spMkLst>
            <pc:docMk/>
            <pc:sldMk cId="0" sldId="256"/>
            <ac:spMk id="192" creationId="{00000000-0000-0000-0000-000000000000}"/>
          </ac:spMkLst>
        </pc:spChg>
        <pc:spChg chg="mod">
          <ac:chgData name="Mohammad Jazzar" userId="1a805b747a42c761" providerId="LiveId" clId="{91181E2A-43C5-46E1-9D66-FEFCB53DFA1E}" dt="2022-03-28T15:35:38.261" v="56" actId="313"/>
          <ac:spMkLst>
            <pc:docMk/>
            <pc:sldMk cId="0" sldId="256"/>
            <ac:spMk id="193" creationId="{00000000-0000-0000-0000-000000000000}"/>
          </ac:spMkLst>
        </pc:spChg>
        <pc:spChg chg="mod">
          <ac:chgData name="Mohammad Jazzar" userId="1a805b747a42c761" providerId="LiveId" clId="{91181E2A-43C5-46E1-9D66-FEFCB53DFA1E}" dt="2022-03-28T15:35:06.625" v="49" actId="790"/>
          <ac:spMkLst>
            <pc:docMk/>
            <pc:sldMk cId="0" sldId="256"/>
            <ac:spMk id="195" creationId="{00000000-0000-0000-0000-000000000000}"/>
          </ac:spMkLst>
        </pc:spChg>
        <pc:spChg chg="mod">
          <ac:chgData name="Mohammad Jazzar" userId="1a805b747a42c761" providerId="LiveId" clId="{91181E2A-43C5-46E1-9D66-FEFCB53DFA1E}" dt="2022-03-28T15:37:22.914" v="70" actId="313"/>
          <ac:spMkLst>
            <pc:docMk/>
            <pc:sldMk cId="0" sldId="256"/>
            <ac:spMk id="196" creationId="{00000000-0000-0000-0000-000000000000}"/>
          </ac:spMkLst>
        </pc:spChg>
        <pc:spChg chg="mod">
          <ac:chgData name="Mohammad Jazzar" userId="1a805b747a42c761" providerId="LiveId" clId="{91181E2A-43C5-46E1-9D66-FEFCB53DFA1E}" dt="2022-03-28T15:36:24.337" v="64" actId="790"/>
          <ac:spMkLst>
            <pc:docMk/>
            <pc:sldMk cId="0" sldId="256"/>
            <ac:spMk id="207" creationId="{00000000-0000-0000-0000-000000000000}"/>
          </ac:spMkLst>
        </pc:spChg>
        <pc:picChg chg="mod">
          <ac:chgData name="Mohammad Jazzar" userId="1a805b747a42c761" providerId="LiveId" clId="{91181E2A-43C5-46E1-9D66-FEFCB53DFA1E}" dt="2022-03-28T15:36:55.096" v="67" actId="1076"/>
          <ac:picMkLst>
            <pc:docMk/>
            <pc:sldMk cId="0" sldId="256"/>
            <ac:picMk id="6" creationId="{8F04384C-880F-4D75-92BA-EDE7D922624D}"/>
          </ac:picMkLst>
        </pc:picChg>
      </pc:sldChg>
      <pc:sldChg chg="modSp mod">
        <pc:chgData name="Mohammad Jazzar" userId="1a805b747a42c761" providerId="LiveId" clId="{91181E2A-43C5-46E1-9D66-FEFCB53DFA1E}" dt="2022-03-29T13:02:26.187" v="961" actId="20577"/>
        <pc:sldMkLst>
          <pc:docMk/>
          <pc:sldMk cId="1208043191" sldId="259"/>
        </pc:sldMkLst>
        <pc:spChg chg="mod">
          <ac:chgData name="Mohammad Jazzar" userId="1a805b747a42c761" providerId="LiveId" clId="{91181E2A-43C5-46E1-9D66-FEFCB53DFA1E}" dt="2022-03-28T15:39:22.185" v="90" actId="790"/>
          <ac:spMkLst>
            <pc:docMk/>
            <pc:sldMk cId="1208043191" sldId="259"/>
            <ac:spMk id="126" creationId="{00000000-0000-0000-0000-000000000000}"/>
          </ac:spMkLst>
        </pc:spChg>
        <pc:spChg chg="mod">
          <ac:chgData name="Mohammad Jazzar" userId="1a805b747a42c761" providerId="LiveId" clId="{91181E2A-43C5-46E1-9D66-FEFCB53DFA1E}" dt="2022-03-28T15:37:40.328" v="72" actId="790"/>
          <ac:spMkLst>
            <pc:docMk/>
            <pc:sldMk cId="1208043191" sldId="259"/>
            <ac:spMk id="128" creationId="{00000000-0000-0000-0000-000000000000}"/>
          </ac:spMkLst>
        </pc:spChg>
        <pc:spChg chg="mod">
          <ac:chgData name="Mohammad Jazzar" userId="1a805b747a42c761" providerId="LiveId" clId="{91181E2A-43C5-46E1-9D66-FEFCB53DFA1E}" dt="2022-03-28T15:39:14.873" v="89" actId="790"/>
          <ac:spMkLst>
            <pc:docMk/>
            <pc:sldMk cId="1208043191" sldId="259"/>
            <ac:spMk id="131" creationId="{00000000-0000-0000-0000-000000000000}"/>
          </ac:spMkLst>
        </pc:spChg>
        <pc:spChg chg="mod">
          <ac:chgData name="Mohammad Jazzar" userId="1a805b747a42c761" providerId="LiveId" clId="{91181E2A-43C5-46E1-9D66-FEFCB53DFA1E}" dt="2022-03-28T15:37:34.409" v="71" actId="790"/>
          <ac:spMkLst>
            <pc:docMk/>
            <pc:sldMk cId="1208043191" sldId="259"/>
            <ac:spMk id="132" creationId="{00000000-0000-0000-0000-000000000000}"/>
          </ac:spMkLst>
        </pc:spChg>
        <pc:spChg chg="mod">
          <ac:chgData name="Mohammad Jazzar" userId="1a805b747a42c761" providerId="LiveId" clId="{91181E2A-43C5-46E1-9D66-FEFCB53DFA1E}" dt="2022-03-28T15:39:09.457" v="88" actId="790"/>
          <ac:spMkLst>
            <pc:docMk/>
            <pc:sldMk cId="1208043191" sldId="259"/>
            <ac:spMk id="141" creationId="{00000000-0000-0000-0000-000000000000}"/>
          </ac:spMkLst>
        </pc:spChg>
        <pc:spChg chg="mod">
          <ac:chgData name="Mohammad Jazzar" userId="1a805b747a42c761" providerId="LiveId" clId="{91181E2A-43C5-46E1-9D66-FEFCB53DFA1E}" dt="2022-03-28T15:39:04.073" v="87" actId="790"/>
          <ac:spMkLst>
            <pc:docMk/>
            <pc:sldMk cId="1208043191" sldId="259"/>
            <ac:spMk id="142" creationId="{00000000-0000-0000-0000-000000000000}"/>
          </ac:spMkLst>
        </pc:spChg>
        <pc:spChg chg="mod">
          <ac:chgData name="Mohammad Jazzar" userId="1a805b747a42c761" providerId="LiveId" clId="{91181E2A-43C5-46E1-9D66-FEFCB53DFA1E}" dt="2022-03-28T15:38:35.592" v="82" actId="790"/>
          <ac:spMkLst>
            <pc:docMk/>
            <pc:sldMk cId="1208043191" sldId="259"/>
            <ac:spMk id="146" creationId="{00000000-0000-0000-0000-000000000000}"/>
          </ac:spMkLst>
        </pc:spChg>
        <pc:spChg chg="mod">
          <ac:chgData name="Mohammad Jazzar" userId="1a805b747a42c761" providerId="LiveId" clId="{91181E2A-43C5-46E1-9D66-FEFCB53DFA1E}" dt="2022-03-28T15:38:47.569" v="84" actId="790"/>
          <ac:spMkLst>
            <pc:docMk/>
            <pc:sldMk cId="1208043191" sldId="259"/>
            <ac:spMk id="148" creationId="{00000000-0000-0000-0000-000000000000}"/>
          </ac:spMkLst>
        </pc:spChg>
        <pc:spChg chg="mod">
          <ac:chgData name="Mohammad Jazzar" userId="1a805b747a42c761" providerId="LiveId" clId="{91181E2A-43C5-46E1-9D66-FEFCB53DFA1E}" dt="2022-03-28T15:38:42.153" v="83" actId="790"/>
          <ac:spMkLst>
            <pc:docMk/>
            <pc:sldMk cId="1208043191" sldId="259"/>
            <ac:spMk id="149" creationId="{00000000-0000-0000-0000-000000000000}"/>
          </ac:spMkLst>
        </pc:spChg>
        <pc:spChg chg="mod">
          <ac:chgData name="Mohammad Jazzar" userId="1a805b747a42c761" providerId="LiveId" clId="{91181E2A-43C5-46E1-9D66-FEFCB53DFA1E}" dt="2022-03-28T15:37:46.113" v="73" actId="790"/>
          <ac:spMkLst>
            <pc:docMk/>
            <pc:sldMk cId="1208043191" sldId="259"/>
            <ac:spMk id="151" creationId="{00000000-0000-0000-0000-000000000000}"/>
          </ac:spMkLst>
        </pc:spChg>
        <pc:spChg chg="mod">
          <ac:chgData name="Mohammad Jazzar" userId="1a805b747a42c761" providerId="LiveId" clId="{91181E2A-43C5-46E1-9D66-FEFCB53DFA1E}" dt="2022-03-29T12:50:41.500" v="517" actId="20577"/>
          <ac:spMkLst>
            <pc:docMk/>
            <pc:sldMk cId="1208043191" sldId="259"/>
            <ac:spMk id="155" creationId="{00000000-0000-0000-0000-000000000000}"/>
          </ac:spMkLst>
        </pc:spChg>
        <pc:spChg chg="mod">
          <ac:chgData name="Mohammad Jazzar" userId="1a805b747a42c761" providerId="LiveId" clId="{91181E2A-43C5-46E1-9D66-FEFCB53DFA1E}" dt="2022-03-29T12:51:31.745" v="585" actId="313"/>
          <ac:spMkLst>
            <pc:docMk/>
            <pc:sldMk cId="1208043191" sldId="259"/>
            <ac:spMk id="156" creationId="{00000000-0000-0000-0000-000000000000}"/>
          </ac:spMkLst>
        </pc:spChg>
        <pc:spChg chg="mod">
          <ac:chgData name="Mohammad Jazzar" userId="1a805b747a42c761" providerId="LiveId" clId="{91181E2A-43C5-46E1-9D66-FEFCB53DFA1E}" dt="2022-03-29T13:02:26.187" v="961" actId="20577"/>
          <ac:spMkLst>
            <pc:docMk/>
            <pc:sldMk cId="1208043191" sldId="259"/>
            <ac:spMk id="157" creationId="{00000000-0000-0000-0000-000000000000}"/>
          </ac:spMkLst>
        </pc:spChg>
        <pc:spChg chg="mod">
          <ac:chgData name="Mohammad Jazzar" userId="1a805b747a42c761" providerId="LiveId" clId="{91181E2A-43C5-46E1-9D66-FEFCB53DFA1E}" dt="2022-03-28T15:38:52.160" v="85" actId="790"/>
          <ac:spMkLst>
            <pc:docMk/>
            <pc:sldMk cId="1208043191" sldId="259"/>
            <ac:spMk id="176" creationId="{00000000-0000-0000-0000-000000000000}"/>
          </ac:spMkLst>
        </pc:spChg>
        <pc:spChg chg="mod">
          <ac:chgData name="Mohammad Jazzar" userId="1a805b747a42c761" providerId="LiveId" clId="{91181E2A-43C5-46E1-9D66-FEFCB53DFA1E}" dt="2022-03-28T15:37:59.013" v="75" actId="313"/>
          <ac:spMkLst>
            <pc:docMk/>
            <pc:sldMk cId="1208043191" sldId="259"/>
            <ac:spMk id="189" creationId="{00000000-0000-0000-0000-000000000000}"/>
          </ac:spMkLst>
        </pc:spChg>
        <pc:spChg chg="mod">
          <ac:chgData name="Mohammad Jazzar" userId="1a805b747a42c761" providerId="LiveId" clId="{91181E2A-43C5-46E1-9D66-FEFCB53DFA1E}" dt="2022-03-28T15:38:25.305" v="81" actId="790"/>
          <ac:spMkLst>
            <pc:docMk/>
            <pc:sldMk cId="1208043191" sldId="259"/>
            <ac:spMk id="190" creationId="{00000000-0000-0000-0000-000000000000}"/>
          </ac:spMkLst>
        </pc:spChg>
        <pc:spChg chg="mod">
          <ac:chgData name="Mohammad Jazzar" userId="1a805b747a42c761" providerId="LiveId" clId="{91181E2A-43C5-46E1-9D66-FEFCB53DFA1E}" dt="2022-03-28T15:38:18.678" v="80" actId="313"/>
          <ac:spMkLst>
            <pc:docMk/>
            <pc:sldMk cId="1208043191" sldId="259"/>
            <ac:spMk id="191" creationId="{00000000-0000-0000-0000-000000000000}"/>
          </ac:spMkLst>
        </pc:spChg>
        <pc:spChg chg="mod">
          <ac:chgData name="Mohammad Jazzar" userId="1a805b747a42c761" providerId="LiveId" clId="{91181E2A-43C5-46E1-9D66-FEFCB53DFA1E}" dt="2022-03-28T15:38:06.849" v="76" actId="790"/>
          <ac:spMkLst>
            <pc:docMk/>
            <pc:sldMk cId="1208043191" sldId="259"/>
            <ac:spMk id="192" creationId="{00000000-0000-0000-0000-000000000000}"/>
          </ac:spMkLst>
        </pc:spChg>
        <pc:spChg chg="mod">
          <ac:chgData name="Mohammad Jazzar" userId="1a805b747a42c761" providerId="LiveId" clId="{91181E2A-43C5-46E1-9D66-FEFCB53DFA1E}" dt="2022-03-28T15:38:16.126" v="79" actId="313"/>
          <ac:spMkLst>
            <pc:docMk/>
            <pc:sldMk cId="1208043191" sldId="259"/>
            <ac:spMk id="193" creationId="{00000000-0000-0000-0000-000000000000}"/>
          </ac:spMkLst>
        </pc:spChg>
        <pc:spChg chg="mod">
          <ac:chgData name="Mohammad Jazzar" userId="1a805b747a42c761" providerId="LiveId" clId="{91181E2A-43C5-46E1-9D66-FEFCB53DFA1E}" dt="2022-03-28T15:38:58.129" v="86" actId="790"/>
          <ac:spMkLst>
            <pc:docMk/>
            <pc:sldMk cId="1208043191" sldId="259"/>
            <ac:spMk id="207" creationId="{00000000-0000-0000-0000-000000000000}"/>
          </ac:spMkLst>
        </pc:spChg>
      </pc:sldChg>
      <pc:sldChg chg="addSp delSp modSp mod">
        <pc:chgData name="Mohammad Jazzar" userId="1a805b747a42c761" providerId="LiveId" clId="{91181E2A-43C5-46E1-9D66-FEFCB53DFA1E}" dt="2022-03-29T13:18:58.257" v="1222" actId="22"/>
        <pc:sldMkLst>
          <pc:docMk/>
          <pc:sldMk cId="412668807" sldId="261"/>
        </pc:sldMkLst>
        <pc:spChg chg="mod">
          <ac:chgData name="Mohammad Jazzar" userId="1a805b747a42c761" providerId="LiveId" clId="{91181E2A-43C5-46E1-9D66-FEFCB53DFA1E}" dt="2022-03-28T15:34:05.785" v="40" actId="790"/>
          <ac:spMkLst>
            <pc:docMk/>
            <pc:sldMk cId="412668807" sldId="261"/>
            <ac:spMk id="126" creationId="{00000000-0000-0000-0000-000000000000}"/>
          </ac:spMkLst>
        </pc:spChg>
        <pc:spChg chg="mod">
          <ac:chgData name="Mohammad Jazzar" userId="1a805b747a42c761" providerId="LiveId" clId="{91181E2A-43C5-46E1-9D66-FEFCB53DFA1E}" dt="2022-03-28T15:34:10.505" v="41" actId="790"/>
          <ac:spMkLst>
            <pc:docMk/>
            <pc:sldMk cId="412668807" sldId="261"/>
            <ac:spMk id="128" creationId="{00000000-0000-0000-0000-000000000000}"/>
          </ac:spMkLst>
        </pc:spChg>
        <pc:spChg chg="mod">
          <ac:chgData name="Mohammad Jazzar" userId="1a805b747a42c761" providerId="LiveId" clId="{91181E2A-43C5-46E1-9D66-FEFCB53DFA1E}" dt="2022-03-28T15:34:01.385" v="39" actId="790"/>
          <ac:spMkLst>
            <pc:docMk/>
            <pc:sldMk cId="412668807" sldId="261"/>
            <ac:spMk id="130" creationId="{00000000-0000-0000-0000-000000000000}"/>
          </ac:spMkLst>
        </pc:spChg>
        <pc:spChg chg="mod">
          <ac:chgData name="Mohammad Jazzar" userId="1a805b747a42c761" providerId="LiveId" clId="{91181E2A-43C5-46E1-9D66-FEFCB53DFA1E}" dt="2022-03-28T15:32:56.097" v="28" actId="790"/>
          <ac:spMkLst>
            <pc:docMk/>
            <pc:sldMk cId="412668807" sldId="261"/>
            <ac:spMk id="131" creationId="{00000000-0000-0000-0000-000000000000}"/>
          </ac:spMkLst>
        </pc:spChg>
        <pc:spChg chg="add del">
          <ac:chgData name="Mohammad Jazzar" userId="1a805b747a42c761" providerId="LiveId" clId="{91181E2A-43C5-46E1-9D66-FEFCB53DFA1E}" dt="2022-03-29T13:18:58.257" v="1222" actId="22"/>
          <ac:spMkLst>
            <pc:docMk/>
            <pc:sldMk cId="412668807" sldId="261"/>
            <ac:spMk id="139" creationId="{91890B00-4437-4540-B40E-4A498C6C7918}"/>
          </ac:spMkLst>
        </pc:spChg>
        <pc:spChg chg="mod">
          <ac:chgData name="Mohammad Jazzar" userId="1a805b747a42c761" providerId="LiveId" clId="{91181E2A-43C5-46E1-9D66-FEFCB53DFA1E}" dt="2022-03-28T15:33:11.321" v="29" actId="790"/>
          <ac:spMkLst>
            <pc:docMk/>
            <pc:sldMk cId="412668807" sldId="261"/>
            <ac:spMk id="141" creationId="{00000000-0000-0000-0000-000000000000}"/>
          </ac:spMkLst>
        </pc:spChg>
        <pc:spChg chg="mod">
          <ac:chgData name="Mohammad Jazzar" userId="1a805b747a42c761" providerId="LiveId" clId="{91181E2A-43C5-46E1-9D66-FEFCB53DFA1E}" dt="2022-03-28T15:33:20.321" v="31" actId="790"/>
          <ac:spMkLst>
            <pc:docMk/>
            <pc:sldMk cId="412668807" sldId="261"/>
            <ac:spMk id="142" creationId="{00000000-0000-0000-0000-000000000000}"/>
          </ac:spMkLst>
        </pc:spChg>
        <pc:spChg chg="mod">
          <ac:chgData name="Mohammad Jazzar" userId="1a805b747a42c761" providerId="LiveId" clId="{91181E2A-43C5-46E1-9D66-FEFCB53DFA1E}" dt="2022-03-28T15:33:35.458" v="34" actId="790"/>
          <ac:spMkLst>
            <pc:docMk/>
            <pc:sldMk cId="412668807" sldId="261"/>
            <ac:spMk id="146" creationId="{00000000-0000-0000-0000-000000000000}"/>
          </ac:spMkLst>
        </pc:spChg>
        <pc:spChg chg="mod">
          <ac:chgData name="Mohammad Jazzar" userId="1a805b747a42c761" providerId="LiveId" clId="{91181E2A-43C5-46E1-9D66-FEFCB53DFA1E}" dt="2022-03-28T15:33:40.857" v="35" actId="790"/>
          <ac:spMkLst>
            <pc:docMk/>
            <pc:sldMk cId="412668807" sldId="261"/>
            <ac:spMk id="148" creationId="{00000000-0000-0000-0000-000000000000}"/>
          </ac:spMkLst>
        </pc:spChg>
        <pc:spChg chg="mod">
          <ac:chgData name="Mohammad Jazzar" userId="1a805b747a42c761" providerId="LiveId" clId="{91181E2A-43C5-46E1-9D66-FEFCB53DFA1E}" dt="2022-03-28T15:34:14.729" v="42" actId="790"/>
          <ac:spMkLst>
            <pc:docMk/>
            <pc:sldMk cId="412668807" sldId="261"/>
            <ac:spMk id="150" creationId="{00000000-0000-0000-0000-000000000000}"/>
          </ac:spMkLst>
        </pc:spChg>
        <pc:spChg chg="mod">
          <ac:chgData name="Mohammad Jazzar" userId="1a805b747a42c761" providerId="LiveId" clId="{91181E2A-43C5-46E1-9D66-FEFCB53DFA1E}" dt="2022-03-28T15:34:19.297" v="43" actId="790"/>
          <ac:spMkLst>
            <pc:docMk/>
            <pc:sldMk cId="412668807" sldId="261"/>
            <ac:spMk id="151" creationId="{00000000-0000-0000-0000-000000000000}"/>
          </ac:spMkLst>
        </pc:spChg>
        <pc:spChg chg="mod">
          <ac:chgData name="Mohammad Jazzar" userId="1a805b747a42c761" providerId="LiveId" clId="{91181E2A-43C5-46E1-9D66-FEFCB53DFA1E}" dt="2022-03-28T15:33:51.409" v="37" actId="790"/>
          <ac:spMkLst>
            <pc:docMk/>
            <pc:sldMk cId="412668807" sldId="261"/>
            <ac:spMk id="152" creationId="{00000000-0000-0000-0000-000000000000}"/>
          </ac:spMkLst>
        </pc:spChg>
        <pc:spChg chg="mod">
          <ac:chgData name="Mohammad Jazzar" userId="1a805b747a42c761" providerId="LiveId" clId="{91181E2A-43C5-46E1-9D66-FEFCB53DFA1E}" dt="2022-03-29T13:04:15.556" v="1098" actId="6549"/>
          <ac:spMkLst>
            <pc:docMk/>
            <pc:sldMk cId="412668807" sldId="261"/>
            <ac:spMk id="155" creationId="{00000000-0000-0000-0000-000000000000}"/>
          </ac:spMkLst>
        </pc:spChg>
        <pc:spChg chg="mod">
          <ac:chgData name="Mohammad Jazzar" userId="1a805b747a42c761" providerId="LiveId" clId="{91181E2A-43C5-46E1-9D66-FEFCB53DFA1E}" dt="2022-03-29T13:05:49.756" v="1142" actId="108"/>
          <ac:spMkLst>
            <pc:docMk/>
            <pc:sldMk cId="412668807" sldId="261"/>
            <ac:spMk id="156" creationId="{00000000-0000-0000-0000-000000000000}"/>
          </ac:spMkLst>
        </pc:spChg>
        <pc:spChg chg="mod">
          <ac:chgData name="Mohammad Jazzar" userId="1a805b747a42c761" providerId="LiveId" clId="{91181E2A-43C5-46E1-9D66-FEFCB53DFA1E}" dt="2022-03-29T13:18:57.441" v="1221" actId="6549"/>
          <ac:spMkLst>
            <pc:docMk/>
            <pc:sldMk cId="412668807" sldId="261"/>
            <ac:spMk id="157" creationId="{00000000-0000-0000-0000-000000000000}"/>
          </ac:spMkLst>
        </pc:spChg>
        <pc:spChg chg="mod">
          <ac:chgData name="Mohammad Jazzar" userId="1a805b747a42c761" providerId="LiveId" clId="{91181E2A-43C5-46E1-9D66-FEFCB53DFA1E}" dt="2022-03-28T15:33:25.353" v="32" actId="790"/>
          <ac:spMkLst>
            <pc:docMk/>
            <pc:sldMk cId="412668807" sldId="261"/>
            <ac:spMk id="176" creationId="{00000000-0000-0000-0000-000000000000}"/>
          </ac:spMkLst>
        </pc:spChg>
        <pc:spChg chg="mod">
          <ac:chgData name="Mohammad Jazzar" userId="1a805b747a42c761" providerId="LiveId" clId="{91181E2A-43C5-46E1-9D66-FEFCB53DFA1E}" dt="2022-03-28T15:34:49.541" v="47" actId="313"/>
          <ac:spMkLst>
            <pc:docMk/>
            <pc:sldMk cId="412668807" sldId="261"/>
            <ac:spMk id="189" creationId="{00000000-0000-0000-0000-000000000000}"/>
          </ac:spMkLst>
        </pc:spChg>
        <pc:spChg chg="mod">
          <ac:chgData name="Mohammad Jazzar" userId="1a805b747a42c761" providerId="LiveId" clId="{91181E2A-43C5-46E1-9D66-FEFCB53DFA1E}" dt="2022-03-28T15:32:51.097" v="27" actId="790"/>
          <ac:spMkLst>
            <pc:docMk/>
            <pc:sldMk cId="412668807" sldId="261"/>
            <ac:spMk id="190" creationId="{00000000-0000-0000-0000-000000000000}"/>
          </ac:spMkLst>
        </pc:spChg>
        <pc:spChg chg="mod">
          <ac:chgData name="Mohammad Jazzar" userId="1a805b747a42c761" providerId="LiveId" clId="{91181E2A-43C5-46E1-9D66-FEFCB53DFA1E}" dt="2022-03-28T15:32:47.065" v="26" actId="790"/>
          <ac:spMkLst>
            <pc:docMk/>
            <pc:sldMk cId="412668807" sldId="261"/>
            <ac:spMk id="192" creationId="{00000000-0000-0000-0000-000000000000}"/>
          </ac:spMkLst>
        </pc:spChg>
        <pc:spChg chg="mod">
          <ac:chgData name="Mohammad Jazzar" userId="1a805b747a42c761" providerId="LiveId" clId="{91181E2A-43C5-46E1-9D66-FEFCB53DFA1E}" dt="2022-03-28T15:33:45.225" v="36" actId="790"/>
          <ac:spMkLst>
            <pc:docMk/>
            <pc:sldMk cId="412668807" sldId="261"/>
            <ac:spMk id="207" creationId="{00000000-0000-0000-0000-000000000000}"/>
          </ac:spMkLst>
        </pc:spChg>
      </pc:sldChg>
      <pc:sldChg chg="modSp mod">
        <pc:chgData name="Mohammad Jazzar" userId="1a805b747a42c761" providerId="LiveId" clId="{91181E2A-43C5-46E1-9D66-FEFCB53DFA1E}" dt="2022-03-28T15:39:40.712" v="91" actId="790"/>
        <pc:sldMkLst>
          <pc:docMk/>
          <pc:sldMk cId="3085197239" sldId="262"/>
        </pc:sldMkLst>
        <pc:spChg chg="mod">
          <ac:chgData name="Mohammad Jazzar" userId="1a805b747a42c761" providerId="LiveId" clId="{91181E2A-43C5-46E1-9D66-FEFCB53DFA1E}" dt="2022-03-28T15:39:40.712" v="91" actId="790"/>
          <ac:spMkLst>
            <pc:docMk/>
            <pc:sldMk cId="3085197239" sldId="262"/>
            <ac:spMk id="126" creationId="{00000000-0000-0000-0000-000000000000}"/>
          </ac:spMkLst>
        </pc:spChg>
        <pc:spChg chg="mod">
          <ac:chgData name="Mohammad Jazzar" userId="1a805b747a42c761" providerId="LiveId" clId="{91181E2A-43C5-46E1-9D66-FEFCB53DFA1E}" dt="2022-03-28T15:30:22.577" v="10" actId="790"/>
          <ac:spMkLst>
            <pc:docMk/>
            <pc:sldMk cId="3085197239" sldId="262"/>
            <ac:spMk id="130" creationId="{00000000-0000-0000-0000-000000000000}"/>
          </ac:spMkLst>
        </pc:spChg>
        <pc:spChg chg="mod">
          <ac:chgData name="Mohammad Jazzar" userId="1a805b747a42c761" providerId="LiveId" clId="{91181E2A-43C5-46E1-9D66-FEFCB53DFA1E}" dt="2022-03-28T15:30:28.697" v="11" actId="790"/>
          <ac:spMkLst>
            <pc:docMk/>
            <pc:sldMk cId="3085197239" sldId="262"/>
            <ac:spMk id="131" creationId="{00000000-0000-0000-0000-000000000000}"/>
          </ac:spMkLst>
        </pc:spChg>
        <pc:spChg chg="mod">
          <ac:chgData name="Mohammad Jazzar" userId="1a805b747a42c761" providerId="LiveId" clId="{91181E2A-43C5-46E1-9D66-FEFCB53DFA1E}" dt="2022-03-28T15:31:29.256" v="13" actId="790"/>
          <ac:spMkLst>
            <pc:docMk/>
            <pc:sldMk cId="3085197239" sldId="262"/>
            <ac:spMk id="141" creationId="{00000000-0000-0000-0000-000000000000}"/>
          </ac:spMkLst>
        </pc:spChg>
        <pc:spChg chg="mod">
          <ac:chgData name="Mohammad Jazzar" userId="1a805b747a42c761" providerId="LiveId" clId="{91181E2A-43C5-46E1-9D66-FEFCB53DFA1E}" dt="2022-03-28T15:30:57.649" v="12" actId="790"/>
          <ac:spMkLst>
            <pc:docMk/>
            <pc:sldMk cId="3085197239" sldId="262"/>
            <ac:spMk id="142" creationId="{00000000-0000-0000-0000-000000000000}"/>
          </ac:spMkLst>
        </pc:spChg>
        <pc:spChg chg="mod">
          <ac:chgData name="Mohammad Jazzar" userId="1a805b747a42c761" providerId="LiveId" clId="{91181E2A-43C5-46E1-9D66-FEFCB53DFA1E}" dt="2022-03-28T15:31:36.585" v="14" actId="790"/>
          <ac:spMkLst>
            <pc:docMk/>
            <pc:sldMk cId="3085197239" sldId="262"/>
            <ac:spMk id="144" creationId="{00000000-0000-0000-0000-000000000000}"/>
          </ac:spMkLst>
        </pc:spChg>
        <pc:spChg chg="mod">
          <ac:chgData name="Mohammad Jazzar" userId="1a805b747a42c761" providerId="LiveId" clId="{91181E2A-43C5-46E1-9D66-FEFCB53DFA1E}" dt="2022-03-28T15:31:41.569" v="15" actId="790"/>
          <ac:spMkLst>
            <pc:docMk/>
            <pc:sldMk cId="3085197239" sldId="262"/>
            <ac:spMk id="145" creationId="{00000000-0000-0000-0000-000000000000}"/>
          </ac:spMkLst>
        </pc:spChg>
        <pc:spChg chg="mod">
          <ac:chgData name="Mohammad Jazzar" userId="1a805b747a42c761" providerId="LiveId" clId="{91181E2A-43C5-46E1-9D66-FEFCB53DFA1E}" dt="2022-03-28T15:31:52.161" v="17" actId="790"/>
          <ac:spMkLst>
            <pc:docMk/>
            <pc:sldMk cId="3085197239" sldId="262"/>
            <ac:spMk id="146" creationId="{00000000-0000-0000-0000-000000000000}"/>
          </ac:spMkLst>
        </pc:spChg>
        <pc:spChg chg="mod">
          <ac:chgData name="Mohammad Jazzar" userId="1a805b747a42c761" providerId="LiveId" clId="{91181E2A-43C5-46E1-9D66-FEFCB53DFA1E}" dt="2022-03-28T15:32:02.745" v="19" actId="790"/>
          <ac:spMkLst>
            <pc:docMk/>
            <pc:sldMk cId="3085197239" sldId="262"/>
            <ac:spMk id="148" creationId="{00000000-0000-0000-0000-000000000000}"/>
          </ac:spMkLst>
        </pc:spChg>
        <pc:spChg chg="mod">
          <ac:chgData name="Mohammad Jazzar" userId="1a805b747a42c761" providerId="LiveId" clId="{91181E2A-43C5-46E1-9D66-FEFCB53DFA1E}" dt="2022-03-28T15:31:57.089" v="18" actId="790"/>
          <ac:spMkLst>
            <pc:docMk/>
            <pc:sldMk cId="3085197239" sldId="262"/>
            <ac:spMk id="149" creationId="{00000000-0000-0000-0000-000000000000}"/>
          </ac:spMkLst>
        </pc:spChg>
        <pc:spChg chg="mod">
          <ac:chgData name="Mohammad Jazzar" userId="1a805b747a42c761" providerId="LiveId" clId="{91181E2A-43C5-46E1-9D66-FEFCB53DFA1E}" dt="2022-03-28T15:31:46.537" v="16" actId="790"/>
          <ac:spMkLst>
            <pc:docMk/>
            <pc:sldMk cId="3085197239" sldId="262"/>
            <ac:spMk id="176" creationId="{00000000-0000-0000-0000-000000000000}"/>
          </ac:spMkLst>
        </pc:spChg>
        <pc:spChg chg="mod">
          <ac:chgData name="Mohammad Jazzar" userId="1a805b747a42c761" providerId="LiveId" clId="{91181E2A-43C5-46E1-9D66-FEFCB53DFA1E}" dt="2022-03-28T15:32:37.597" v="25" actId="313"/>
          <ac:spMkLst>
            <pc:docMk/>
            <pc:sldMk cId="3085197239" sldId="262"/>
            <ac:spMk id="189" creationId="{00000000-0000-0000-0000-000000000000}"/>
          </ac:spMkLst>
        </pc:spChg>
        <pc:spChg chg="mod">
          <ac:chgData name="Mohammad Jazzar" userId="1a805b747a42c761" providerId="LiveId" clId="{91181E2A-43C5-46E1-9D66-FEFCB53DFA1E}" dt="2022-03-28T15:32:34.781" v="24" actId="313"/>
          <ac:spMkLst>
            <pc:docMk/>
            <pc:sldMk cId="3085197239" sldId="262"/>
            <ac:spMk id="191" creationId="{00000000-0000-0000-0000-000000000000}"/>
          </ac:spMkLst>
        </pc:spChg>
        <pc:spChg chg="mod">
          <ac:chgData name="Mohammad Jazzar" userId="1a805b747a42c761" providerId="LiveId" clId="{91181E2A-43C5-46E1-9D66-FEFCB53DFA1E}" dt="2022-03-28T15:32:30.045" v="23" actId="313"/>
          <ac:spMkLst>
            <pc:docMk/>
            <pc:sldMk cId="3085197239" sldId="262"/>
            <ac:spMk id="193" creationId="{00000000-0000-0000-0000-000000000000}"/>
          </ac:spMkLst>
        </pc:spChg>
      </pc:sldChg>
    </pc:docChg>
  </pc:docChgLst>
  <pc:docChgLst>
    <pc:chgData name="Mohammad Jazzar" userId="1a805b747a42c761" providerId="LiveId" clId="{B63BCD01-58B5-4584-861C-51699209D71F}"/>
    <pc:docChg chg="undo redo custSel addSld delSld modSld">
      <pc:chgData name="Mohammad Jazzar" userId="1a805b747a42c761" providerId="LiveId" clId="{B63BCD01-58B5-4584-861C-51699209D71F}" dt="2022-03-08T16:57:31.470" v="3099" actId="20577"/>
      <pc:docMkLst>
        <pc:docMk/>
      </pc:docMkLst>
      <pc:sldChg chg="addSp delSp modSp mod">
        <pc:chgData name="Mohammad Jazzar" userId="1a805b747a42c761" providerId="LiveId" clId="{B63BCD01-58B5-4584-861C-51699209D71F}" dt="2022-03-08T16:37:49.454" v="3064" actId="255"/>
        <pc:sldMkLst>
          <pc:docMk/>
          <pc:sldMk cId="0" sldId="256"/>
        </pc:sldMkLst>
        <pc:spChg chg="mod">
          <ac:chgData name="Mohammad Jazzar" userId="1a805b747a42c761" providerId="LiveId" clId="{B63BCD01-58B5-4584-861C-51699209D71F}" dt="2022-03-07T22:58:17.982" v="107" actId="12788"/>
          <ac:spMkLst>
            <pc:docMk/>
            <pc:sldMk cId="0" sldId="256"/>
            <ac:spMk id="121" creationId="{00000000-0000-0000-0000-000000000000}"/>
          </ac:spMkLst>
        </pc:spChg>
        <pc:spChg chg="add del mod">
          <ac:chgData name="Mohammad Jazzar" userId="1a805b747a42c761" providerId="LiveId" clId="{B63BCD01-58B5-4584-861C-51699209D71F}" dt="2022-03-08T16:34:18.366" v="3024" actId="21"/>
          <ac:spMkLst>
            <pc:docMk/>
            <pc:sldMk cId="0" sldId="256"/>
            <ac:spMk id="124" creationId="{B6C895BD-B46D-4882-8466-62AC5639C7C5}"/>
          </ac:spMkLst>
        </pc:spChg>
        <pc:spChg chg="mod">
          <ac:chgData name="Mohammad Jazzar" userId="1a805b747a42c761" providerId="LiveId" clId="{B63BCD01-58B5-4584-861C-51699209D71F}" dt="2022-03-08T16:37:49.454" v="3064" actId="255"/>
          <ac:spMkLst>
            <pc:docMk/>
            <pc:sldMk cId="0" sldId="256"/>
            <ac:spMk id="125" creationId="{00000000-0000-0000-0000-000000000000}"/>
          </ac:spMkLst>
        </pc:spChg>
        <pc:spChg chg="mod">
          <ac:chgData name="Mohammad Jazzar" userId="1a805b747a42c761" providerId="LiveId" clId="{B63BCD01-58B5-4584-861C-51699209D71F}" dt="2022-03-07T22:31:43.065" v="1" actId="20577"/>
          <ac:spMkLst>
            <pc:docMk/>
            <pc:sldMk cId="0" sldId="256"/>
            <ac:spMk id="127" creationId="{00000000-0000-0000-0000-000000000000}"/>
          </ac:spMkLst>
        </pc:spChg>
        <pc:spChg chg="mod">
          <ac:chgData name="Mohammad Jazzar" userId="1a805b747a42c761" providerId="LiveId" clId="{B63BCD01-58B5-4584-861C-51699209D71F}" dt="2022-03-07T22:58:03.381" v="106" actId="164"/>
          <ac:spMkLst>
            <pc:docMk/>
            <pc:sldMk cId="0" sldId="256"/>
            <ac:spMk id="138" creationId="{00000000-0000-0000-0000-000000000000}"/>
          </ac:spMkLst>
        </pc:spChg>
        <pc:spChg chg="mod">
          <ac:chgData name="Mohammad Jazzar" userId="1a805b747a42c761" providerId="LiveId" clId="{B63BCD01-58B5-4584-861C-51699209D71F}" dt="2022-03-07T22:58:03.381" v="106" actId="164"/>
          <ac:spMkLst>
            <pc:docMk/>
            <pc:sldMk cId="0" sldId="256"/>
            <ac:spMk id="139" creationId="{00000000-0000-0000-0000-000000000000}"/>
          </ac:spMkLst>
        </pc:spChg>
        <pc:spChg chg="add mod">
          <ac:chgData name="Mohammad Jazzar" userId="1a805b747a42c761" providerId="LiveId" clId="{B63BCD01-58B5-4584-861C-51699209D71F}" dt="2022-03-08T16:35:41.851" v="3056"/>
          <ac:spMkLst>
            <pc:docMk/>
            <pc:sldMk cId="0" sldId="256"/>
            <ac:spMk id="140" creationId="{5AC1E819-4236-4E08-BE3E-40DA64F65169}"/>
          </ac:spMkLst>
        </pc:spChg>
        <pc:spChg chg="mod">
          <ac:chgData name="Mohammad Jazzar" userId="1a805b747a42c761" providerId="LiveId" clId="{B63BCD01-58B5-4584-861C-51699209D71F}" dt="2022-03-08T15:53:27.544" v="1681" actId="20577"/>
          <ac:spMkLst>
            <pc:docMk/>
            <pc:sldMk cId="0" sldId="256"/>
            <ac:spMk id="155" creationId="{00000000-0000-0000-0000-000000000000}"/>
          </ac:spMkLst>
        </pc:spChg>
        <pc:spChg chg="mod">
          <ac:chgData name="Mohammad Jazzar" userId="1a805b747a42c761" providerId="LiveId" clId="{B63BCD01-58B5-4584-861C-51699209D71F}" dt="2022-03-07T22:35:16.710" v="5" actId="20577"/>
          <ac:spMkLst>
            <pc:docMk/>
            <pc:sldMk cId="0" sldId="256"/>
            <ac:spMk id="157" creationId="{00000000-0000-0000-0000-000000000000}"/>
          </ac:spMkLst>
        </pc:spChg>
        <pc:spChg chg="mod">
          <ac:chgData name="Mohammad Jazzar" userId="1a805b747a42c761" providerId="LiveId" clId="{B63BCD01-58B5-4584-861C-51699209D71F}" dt="2022-03-07T22:39:10.280" v="6" actId="207"/>
          <ac:spMkLst>
            <pc:docMk/>
            <pc:sldMk cId="0" sldId="256"/>
            <ac:spMk id="183" creationId="{00000000-0000-0000-0000-000000000000}"/>
          </ac:spMkLst>
        </pc:spChg>
        <pc:spChg chg="mod">
          <ac:chgData name="Mohammad Jazzar" userId="1a805b747a42c761" providerId="LiveId" clId="{B63BCD01-58B5-4584-861C-51699209D71F}" dt="2022-03-07T22:39:23.551" v="8" actId="207"/>
          <ac:spMkLst>
            <pc:docMk/>
            <pc:sldMk cId="0" sldId="256"/>
            <ac:spMk id="184" creationId="{00000000-0000-0000-0000-000000000000}"/>
          </ac:spMkLst>
        </pc:spChg>
        <pc:spChg chg="mod">
          <ac:chgData name="Mohammad Jazzar" userId="1a805b747a42c761" providerId="LiveId" clId="{B63BCD01-58B5-4584-861C-51699209D71F}" dt="2022-03-07T22:39:15.256" v="7" actId="207"/>
          <ac:spMkLst>
            <pc:docMk/>
            <pc:sldMk cId="0" sldId="256"/>
            <ac:spMk id="185" creationId="{00000000-0000-0000-0000-000000000000}"/>
          </ac:spMkLst>
        </pc:spChg>
        <pc:spChg chg="mod">
          <ac:chgData name="Mohammad Jazzar" userId="1a805b747a42c761" providerId="LiveId" clId="{B63BCD01-58B5-4584-861C-51699209D71F}" dt="2022-03-07T22:58:03.381" v="106" actId="164"/>
          <ac:spMkLst>
            <pc:docMk/>
            <pc:sldMk cId="0" sldId="256"/>
            <ac:spMk id="197" creationId="{00000000-0000-0000-0000-000000000000}"/>
          </ac:spMkLst>
        </pc:spChg>
        <pc:spChg chg="mod">
          <ac:chgData name="Mohammad Jazzar" userId="1a805b747a42c761" providerId="LiveId" clId="{B63BCD01-58B5-4584-861C-51699209D71F}" dt="2022-03-07T22:48:32.734" v="10" actId="207"/>
          <ac:spMkLst>
            <pc:docMk/>
            <pc:sldMk cId="0" sldId="256"/>
            <ac:spMk id="200" creationId="{00000000-0000-0000-0000-000000000000}"/>
          </ac:spMkLst>
        </pc:spChg>
        <pc:spChg chg="mod">
          <ac:chgData name="Mohammad Jazzar" userId="1a805b747a42c761" providerId="LiveId" clId="{B63BCD01-58B5-4584-861C-51699209D71F}" dt="2022-03-07T22:32:34.210" v="2" actId="20577"/>
          <ac:spMkLst>
            <pc:docMk/>
            <pc:sldMk cId="0" sldId="256"/>
            <ac:spMk id="229" creationId="{00000000-0000-0000-0000-000000000000}"/>
          </ac:spMkLst>
        </pc:spChg>
        <pc:spChg chg="mod">
          <ac:chgData name="Mohammad Jazzar" userId="1a805b747a42c761" providerId="LiveId" clId="{B63BCD01-58B5-4584-861C-51699209D71F}" dt="2022-03-07T22:58:03.381" v="106" actId="164"/>
          <ac:spMkLst>
            <pc:docMk/>
            <pc:sldMk cId="0" sldId="256"/>
            <ac:spMk id="352" creationId="{C316613B-CCBC-42FE-886C-6EB7B3F151F4}"/>
          </ac:spMkLst>
        </pc:spChg>
        <pc:grpChg chg="add mod">
          <ac:chgData name="Mohammad Jazzar" userId="1a805b747a42c761" providerId="LiveId" clId="{B63BCD01-58B5-4584-861C-51699209D71F}" dt="2022-03-07T22:58:17.982" v="107" actId="12788"/>
          <ac:grpSpMkLst>
            <pc:docMk/>
            <pc:sldMk cId="0" sldId="256"/>
            <ac:grpSpMk id="2" creationId="{6E0340E6-C0D1-47AF-AAE7-DB4D331B0059}"/>
          </ac:grpSpMkLst>
        </pc:grpChg>
      </pc:sldChg>
      <pc:sldChg chg="del">
        <pc:chgData name="Mohammad Jazzar" userId="1a805b747a42c761" providerId="LiveId" clId="{B63BCD01-58B5-4584-861C-51699209D71F}" dt="2022-03-07T22:59:32.327" v="114" actId="47"/>
        <pc:sldMkLst>
          <pc:docMk/>
          <pc:sldMk cId="0" sldId="257"/>
        </pc:sldMkLst>
      </pc:sldChg>
      <pc:sldChg chg="del">
        <pc:chgData name="Mohammad Jazzar" userId="1a805b747a42c761" providerId="LiveId" clId="{B63BCD01-58B5-4584-861C-51699209D71F}" dt="2022-03-07T22:59:34.745" v="115" actId="47"/>
        <pc:sldMkLst>
          <pc:docMk/>
          <pc:sldMk cId="0" sldId="258"/>
        </pc:sldMkLst>
      </pc:sldChg>
      <pc:sldChg chg="addSp delSp modSp mod">
        <pc:chgData name="Mohammad Jazzar" userId="1a805b747a42c761" providerId="LiveId" clId="{B63BCD01-58B5-4584-861C-51699209D71F}" dt="2022-03-08T16:57:31.470" v="3099" actId="20577"/>
        <pc:sldMkLst>
          <pc:docMk/>
          <pc:sldMk cId="1208043191" sldId="259"/>
        </pc:sldMkLst>
        <pc:spChg chg="mod">
          <ac:chgData name="Mohammad Jazzar" userId="1a805b747a42c761" providerId="LiveId" clId="{B63BCD01-58B5-4584-861C-51699209D71F}" dt="2022-03-07T22:51:20.766" v="25" actId="20577"/>
          <ac:spMkLst>
            <pc:docMk/>
            <pc:sldMk cId="1208043191" sldId="259"/>
            <ac:spMk id="3" creationId="{BD0FDC29-2DD4-4686-A610-DA8E01B898E7}"/>
          </ac:spMkLst>
        </pc:spChg>
        <pc:spChg chg="mod">
          <ac:chgData name="Mohammad Jazzar" userId="1a805b747a42c761" providerId="LiveId" clId="{B63BCD01-58B5-4584-861C-51699209D71F}" dt="2022-03-07T22:56:35.949" v="101" actId="12788"/>
          <ac:spMkLst>
            <pc:docMk/>
            <pc:sldMk cId="1208043191" sldId="259"/>
            <ac:spMk id="121" creationId="{00000000-0000-0000-0000-000000000000}"/>
          </ac:spMkLst>
        </pc:spChg>
        <pc:spChg chg="mod">
          <ac:chgData name="Mohammad Jazzar" userId="1a805b747a42c761" providerId="LiveId" clId="{B63BCD01-58B5-4584-861C-51699209D71F}" dt="2022-03-07T22:56:24.012" v="100" actId="164"/>
          <ac:spMkLst>
            <pc:docMk/>
            <pc:sldMk cId="1208043191" sldId="259"/>
            <ac:spMk id="124" creationId="{20ABD015-77D3-4CBD-AE2C-4D3142C169C0}"/>
          </ac:spMkLst>
        </pc:spChg>
        <pc:spChg chg="mod">
          <ac:chgData name="Mohammad Jazzar" userId="1a805b747a42c761" providerId="LiveId" clId="{B63BCD01-58B5-4584-861C-51699209D71F}" dt="2022-03-08T16:28:53.790" v="3012" actId="14100"/>
          <ac:spMkLst>
            <pc:docMk/>
            <pc:sldMk cId="1208043191" sldId="259"/>
            <ac:spMk id="125" creationId="{00000000-0000-0000-0000-000000000000}"/>
          </ac:spMkLst>
        </pc:spChg>
        <pc:spChg chg="mod">
          <ac:chgData name="Mohammad Jazzar" userId="1a805b747a42c761" providerId="LiveId" clId="{B63BCD01-58B5-4584-861C-51699209D71F}" dt="2022-03-08T16:28:32.531" v="3008" actId="20577"/>
          <ac:spMkLst>
            <pc:docMk/>
            <pc:sldMk cId="1208043191" sldId="259"/>
            <ac:spMk id="127" creationId="{00000000-0000-0000-0000-000000000000}"/>
          </ac:spMkLst>
        </pc:spChg>
        <pc:spChg chg="mod">
          <ac:chgData name="Mohammad Jazzar" userId="1a805b747a42c761" providerId="LiveId" clId="{B63BCD01-58B5-4584-861C-51699209D71F}" dt="2022-03-07T22:56:24.012" v="100" actId="164"/>
          <ac:spMkLst>
            <pc:docMk/>
            <pc:sldMk cId="1208043191" sldId="259"/>
            <ac:spMk id="138" creationId="{00000000-0000-0000-0000-000000000000}"/>
          </ac:spMkLst>
        </pc:spChg>
        <pc:spChg chg="mod">
          <ac:chgData name="Mohammad Jazzar" userId="1a805b747a42c761" providerId="LiveId" clId="{B63BCD01-58B5-4584-861C-51699209D71F}" dt="2022-03-07T22:51:31.601" v="27" actId="313"/>
          <ac:spMkLst>
            <pc:docMk/>
            <pc:sldMk cId="1208043191" sldId="259"/>
            <ac:spMk id="150" creationId="{00000000-0000-0000-0000-000000000000}"/>
          </ac:spMkLst>
        </pc:spChg>
        <pc:spChg chg="mod">
          <ac:chgData name="Mohammad Jazzar" userId="1a805b747a42c761" providerId="LiveId" clId="{B63BCD01-58B5-4584-861C-51699209D71F}" dt="2022-03-08T16:57:31.470" v="3099" actId="20577"/>
          <ac:spMkLst>
            <pc:docMk/>
            <pc:sldMk cId="1208043191" sldId="259"/>
            <ac:spMk id="155" creationId="{00000000-0000-0000-0000-000000000000}"/>
          </ac:spMkLst>
        </pc:spChg>
        <pc:spChg chg="mod">
          <ac:chgData name="Mohammad Jazzar" userId="1a805b747a42c761" providerId="LiveId" clId="{B63BCD01-58B5-4584-861C-51699209D71F}" dt="2022-03-07T22:48:06.950" v="9" actId="20577"/>
          <ac:spMkLst>
            <pc:docMk/>
            <pc:sldMk cId="1208043191" sldId="259"/>
            <ac:spMk id="157" creationId="{00000000-0000-0000-0000-000000000000}"/>
          </ac:spMkLst>
        </pc:spChg>
        <pc:spChg chg="mod">
          <ac:chgData name="Mohammad Jazzar" userId="1a805b747a42c761" providerId="LiveId" clId="{B63BCD01-58B5-4584-861C-51699209D71F}" dt="2022-03-07T22:48:59.490" v="12" actId="207"/>
          <ac:spMkLst>
            <pc:docMk/>
            <pc:sldMk cId="1208043191" sldId="259"/>
            <ac:spMk id="183" creationId="{00000000-0000-0000-0000-000000000000}"/>
          </ac:spMkLst>
        </pc:spChg>
        <pc:spChg chg="mod">
          <ac:chgData name="Mohammad Jazzar" userId="1a805b747a42c761" providerId="LiveId" clId="{B63BCD01-58B5-4584-861C-51699209D71F}" dt="2022-03-08T16:29:27.524" v="3015" actId="554"/>
          <ac:spMkLst>
            <pc:docMk/>
            <pc:sldMk cId="1208043191" sldId="259"/>
            <ac:spMk id="189" creationId="{00000000-0000-0000-0000-000000000000}"/>
          </ac:spMkLst>
        </pc:spChg>
        <pc:spChg chg="mod">
          <ac:chgData name="Mohammad Jazzar" userId="1a805b747a42c761" providerId="LiveId" clId="{B63BCD01-58B5-4584-861C-51699209D71F}" dt="2022-03-08T16:29:48.155" v="3018" actId="408"/>
          <ac:spMkLst>
            <pc:docMk/>
            <pc:sldMk cId="1208043191" sldId="259"/>
            <ac:spMk id="194" creationId="{00000000-0000-0000-0000-000000000000}"/>
          </ac:spMkLst>
        </pc:spChg>
        <pc:spChg chg="mod">
          <ac:chgData name="Mohammad Jazzar" userId="1a805b747a42c761" providerId="LiveId" clId="{B63BCD01-58B5-4584-861C-51699209D71F}" dt="2022-03-08T16:29:27.524" v="3015" actId="554"/>
          <ac:spMkLst>
            <pc:docMk/>
            <pc:sldMk cId="1208043191" sldId="259"/>
            <ac:spMk id="196" creationId="{00000000-0000-0000-0000-000000000000}"/>
          </ac:spMkLst>
        </pc:spChg>
        <pc:spChg chg="mod">
          <ac:chgData name="Mohammad Jazzar" userId="1a805b747a42c761" providerId="LiveId" clId="{B63BCD01-58B5-4584-861C-51699209D71F}" dt="2022-03-07T22:56:24.012" v="100" actId="164"/>
          <ac:spMkLst>
            <pc:docMk/>
            <pc:sldMk cId="1208043191" sldId="259"/>
            <ac:spMk id="197" creationId="{00000000-0000-0000-0000-000000000000}"/>
          </ac:spMkLst>
        </pc:spChg>
        <pc:spChg chg="del">
          <ac:chgData name="Mohammad Jazzar" userId="1a805b747a42c761" providerId="LiveId" clId="{B63BCD01-58B5-4584-861C-51699209D71F}" dt="2022-03-07T23:43:04.856" v="1174" actId="478"/>
          <ac:spMkLst>
            <pc:docMk/>
            <pc:sldMk cId="1208043191" sldId="259"/>
            <ac:spMk id="202" creationId="{00000000-0000-0000-0000-000000000000}"/>
          </ac:spMkLst>
        </pc:spChg>
        <pc:spChg chg="add mod">
          <ac:chgData name="Mohammad Jazzar" userId="1a805b747a42c761" providerId="LiveId" clId="{B63BCD01-58B5-4584-861C-51699209D71F}" dt="2022-03-08T16:35:44.978" v="3057"/>
          <ac:spMkLst>
            <pc:docMk/>
            <pc:sldMk cId="1208043191" sldId="259"/>
            <ac:spMk id="202" creationId="{7824E8A2-5E5F-49DA-AC8E-B2D568C65FB5}"/>
          </ac:spMkLst>
        </pc:spChg>
        <pc:spChg chg="del">
          <ac:chgData name="Mohammad Jazzar" userId="1a805b747a42c761" providerId="LiveId" clId="{B63BCD01-58B5-4584-861C-51699209D71F}" dt="2022-03-07T23:43:04.856" v="1174" actId="478"/>
          <ac:spMkLst>
            <pc:docMk/>
            <pc:sldMk cId="1208043191" sldId="259"/>
            <ac:spMk id="203" creationId="{00000000-0000-0000-0000-000000000000}"/>
          </ac:spMkLst>
        </pc:spChg>
        <pc:spChg chg="del">
          <ac:chgData name="Mohammad Jazzar" userId="1a805b747a42c761" providerId="LiveId" clId="{B63BCD01-58B5-4584-861C-51699209D71F}" dt="2022-03-07T23:43:04.856" v="1174" actId="478"/>
          <ac:spMkLst>
            <pc:docMk/>
            <pc:sldMk cId="1208043191" sldId="259"/>
            <ac:spMk id="204" creationId="{00000000-0000-0000-0000-000000000000}"/>
          </ac:spMkLst>
        </pc:spChg>
        <pc:spChg chg="del">
          <ac:chgData name="Mohammad Jazzar" userId="1a805b747a42c761" providerId="LiveId" clId="{B63BCD01-58B5-4584-861C-51699209D71F}" dt="2022-03-07T23:43:04.856" v="1174" actId="478"/>
          <ac:spMkLst>
            <pc:docMk/>
            <pc:sldMk cId="1208043191" sldId="259"/>
            <ac:spMk id="205" creationId="{00000000-0000-0000-0000-000000000000}"/>
          </ac:spMkLst>
        </pc:spChg>
        <pc:spChg chg="del">
          <ac:chgData name="Mohammad Jazzar" userId="1a805b747a42c761" providerId="LiveId" clId="{B63BCD01-58B5-4584-861C-51699209D71F}" dt="2022-03-07T23:43:04.856" v="1174" actId="478"/>
          <ac:spMkLst>
            <pc:docMk/>
            <pc:sldMk cId="1208043191" sldId="259"/>
            <ac:spMk id="206" creationId="{00000000-0000-0000-0000-000000000000}"/>
          </ac:spMkLst>
        </pc:spChg>
        <pc:spChg chg="mod">
          <ac:chgData name="Mohammad Jazzar" userId="1a805b747a42c761" providerId="LiveId" clId="{B63BCD01-58B5-4584-861C-51699209D71F}" dt="2022-03-08T16:27:52.764" v="3006" actId="207"/>
          <ac:spMkLst>
            <pc:docMk/>
            <pc:sldMk cId="1208043191" sldId="259"/>
            <ac:spMk id="208" creationId="{00000000-0000-0000-0000-000000000000}"/>
          </ac:spMkLst>
        </pc:spChg>
        <pc:spChg chg="mod">
          <ac:chgData name="Mohammad Jazzar" userId="1a805b747a42c761" providerId="LiveId" clId="{B63BCD01-58B5-4584-861C-51699209D71F}" dt="2022-03-08T16:27:52.764" v="3006" actId="207"/>
          <ac:spMkLst>
            <pc:docMk/>
            <pc:sldMk cId="1208043191" sldId="259"/>
            <ac:spMk id="209" creationId="{00000000-0000-0000-0000-000000000000}"/>
          </ac:spMkLst>
        </pc:spChg>
        <pc:spChg chg="mod">
          <ac:chgData name="Mohammad Jazzar" userId="1a805b747a42c761" providerId="LiveId" clId="{B63BCD01-58B5-4584-861C-51699209D71F}" dt="2022-03-08T16:27:52.764" v="3006" actId="207"/>
          <ac:spMkLst>
            <pc:docMk/>
            <pc:sldMk cId="1208043191" sldId="259"/>
            <ac:spMk id="210" creationId="{00000000-0000-0000-0000-000000000000}"/>
          </ac:spMkLst>
        </pc:spChg>
        <pc:spChg chg="mod">
          <ac:chgData name="Mohammad Jazzar" userId="1a805b747a42c761" providerId="LiveId" clId="{B63BCD01-58B5-4584-861C-51699209D71F}" dt="2022-03-07T23:43:11.272" v="1176"/>
          <ac:spMkLst>
            <pc:docMk/>
            <pc:sldMk cId="1208043191" sldId="259"/>
            <ac:spMk id="222" creationId="{D7F61F33-A013-4261-99FA-DD1A618F41EE}"/>
          </ac:spMkLst>
        </pc:spChg>
        <pc:spChg chg="del mod">
          <ac:chgData name="Mohammad Jazzar" userId="1a805b747a42c761" providerId="LiveId" clId="{B63BCD01-58B5-4584-861C-51699209D71F}" dt="2022-03-07T23:43:10.755" v="1175" actId="478"/>
          <ac:spMkLst>
            <pc:docMk/>
            <pc:sldMk cId="1208043191" sldId="259"/>
            <ac:spMk id="230" creationId="{00000000-0000-0000-0000-000000000000}"/>
          </ac:spMkLst>
        </pc:spChg>
        <pc:spChg chg="del mod">
          <ac:chgData name="Mohammad Jazzar" userId="1a805b747a42c761" providerId="LiveId" clId="{B63BCD01-58B5-4584-861C-51699209D71F}" dt="2022-03-07T23:43:10.755" v="1175" actId="478"/>
          <ac:spMkLst>
            <pc:docMk/>
            <pc:sldMk cId="1208043191" sldId="259"/>
            <ac:spMk id="231" creationId="{00000000-0000-0000-0000-000000000000}"/>
          </ac:spMkLst>
        </pc:spChg>
        <pc:spChg chg="del">
          <ac:chgData name="Mohammad Jazzar" userId="1a805b747a42c761" providerId="LiveId" clId="{B63BCD01-58B5-4584-861C-51699209D71F}" dt="2022-03-07T23:43:10.755" v="1175" actId="478"/>
          <ac:spMkLst>
            <pc:docMk/>
            <pc:sldMk cId="1208043191" sldId="259"/>
            <ac:spMk id="232" creationId="{00000000-0000-0000-0000-000000000000}"/>
          </ac:spMkLst>
        </pc:spChg>
        <pc:spChg chg="del">
          <ac:chgData name="Mohammad Jazzar" userId="1a805b747a42c761" providerId="LiveId" clId="{B63BCD01-58B5-4584-861C-51699209D71F}" dt="2022-03-07T23:43:10.755" v="1175" actId="478"/>
          <ac:spMkLst>
            <pc:docMk/>
            <pc:sldMk cId="1208043191" sldId="259"/>
            <ac:spMk id="233" creationId="{00000000-0000-0000-0000-000000000000}"/>
          </ac:spMkLst>
        </pc:spChg>
        <pc:spChg chg="del">
          <ac:chgData name="Mohammad Jazzar" userId="1a805b747a42c761" providerId="LiveId" clId="{B63BCD01-58B5-4584-861C-51699209D71F}" dt="2022-03-07T23:43:10.755" v="1175" actId="478"/>
          <ac:spMkLst>
            <pc:docMk/>
            <pc:sldMk cId="1208043191" sldId="259"/>
            <ac:spMk id="234" creationId="{00000000-0000-0000-0000-000000000000}"/>
          </ac:spMkLst>
        </pc:spChg>
        <pc:spChg chg="mod">
          <ac:chgData name="Mohammad Jazzar" userId="1a805b747a42c761" providerId="LiveId" clId="{B63BCD01-58B5-4584-861C-51699209D71F}" dt="2022-03-07T23:44:05.045" v="1187" actId="1076"/>
          <ac:spMkLst>
            <pc:docMk/>
            <pc:sldMk cId="1208043191" sldId="259"/>
            <ac:spMk id="240" creationId="{5F5B8C58-37B5-4DC0-A598-C59993444036}"/>
          </ac:spMkLst>
        </pc:spChg>
        <pc:spChg chg="mod">
          <ac:chgData name="Mohammad Jazzar" userId="1a805b747a42c761" providerId="LiveId" clId="{B63BCD01-58B5-4584-861C-51699209D71F}" dt="2022-03-07T23:43:11.272" v="1176"/>
          <ac:spMkLst>
            <pc:docMk/>
            <pc:sldMk cId="1208043191" sldId="259"/>
            <ac:spMk id="241" creationId="{EE3109E3-D632-4807-BE59-B40DCF3513E1}"/>
          </ac:spMkLst>
        </pc:spChg>
        <pc:spChg chg="mod">
          <ac:chgData name="Mohammad Jazzar" userId="1a805b747a42c761" providerId="LiveId" clId="{B63BCD01-58B5-4584-861C-51699209D71F}" dt="2022-03-07T23:43:54.909" v="1186" actId="122"/>
          <ac:spMkLst>
            <pc:docMk/>
            <pc:sldMk cId="1208043191" sldId="259"/>
            <ac:spMk id="242" creationId="{B177010D-4956-4B4B-9998-07F931192CB7}"/>
          </ac:spMkLst>
        </pc:spChg>
        <pc:spChg chg="mod">
          <ac:chgData name="Mohammad Jazzar" userId="1a805b747a42c761" providerId="LiveId" clId="{B63BCD01-58B5-4584-861C-51699209D71F}" dt="2022-03-07T23:43:11.272" v="1176"/>
          <ac:spMkLst>
            <pc:docMk/>
            <pc:sldMk cId="1208043191" sldId="259"/>
            <ac:spMk id="243" creationId="{6138D6B2-DEBE-4059-B67C-C878937CED77}"/>
          </ac:spMkLst>
        </pc:spChg>
        <pc:spChg chg="mod">
          <ac:chgData name="Mohammad Jazzar" userId="1a805b747a42c761" providerId="LiveId" clId="{B63BCD01-58B5-4584-861C-51699209D71F}" dt="2022-03-07T23:44:09.457" v="1188" actId="1076"/>
          <ac:spMkLst>
            <pc:docMk/>
            <pc:sldMk cId="1208043191" sldId="259"/>
            <ac:spMk id="244" creationId="{E22E0CA1-8EEC-45E4-815F-5CDA405CC295}"/>
          </ac:spMkLst>
        </pc:spChg>
        <pc:spChg chg="mod">
          <ac:chgData name="Mohammad Jazzar" userId="1a805b747a42c761" providerId="LiveId" clId="{B63BCD01-58B5-4584-861C-51699209D71F}" dt="2022-03-07T23:43:11.272" v="1176"/>
          <ac:spMkLst>
            <pc:docMk/>
            <pc:sldMk cId="1208043191" sldId="259"/>
            <ac:spMk id="245" creationId="{FB237DE8-9DFD-4DF5-8ACF-A41BACBE7179}"/>
          </ac:spMkLst>
        </pc:spChg>
        <pc:spChg chg="mod">
          <ac:chgData name="Mohammad Jazzar" userId="1a805b747a42c761" providerId="LiveId" clId="{B63BCD01-58B5-4584-861C-51699209D71F}" dt="2022-03-07T23:44:12.631" v="1189" actId="1076"/>
          <ac:spMkLst>
            <pc:docMk/>
            <pc:sldMk cId="1208043191" sldId="259"/>
            <ac:spMk id="246" creationId="{FB17167D-A269-41F6-8026-193CD41A027C}"/>
          </ac:spMkLst>
        </pc:spChg>
        <pc:spChg chg="mod">
          <ac:chgData name="Mohammad Jazzar" userId="1a805b747a42c761" providerId="LiveId" clId="{B63BCD01-58B5-4584-861C-51699209D71F}" dt="2022-03-07T23:43:11.272" v="1176"/>
          <ac:spMkLst>
            <pc:docMk/>
            <pc:sldMk cId="1208043191" sldId="259"/>
            <ac:spMk id="247" creationId="{F0C5B813-5F7A-44E0-B6E3-61B366556A8F}"/>
          </ac:spMkLst>
        </pc:spChg>
        <pc:spChg chg="mod">
          <ac:chgData name="Mohammad Jazzar" userId="1a805b747a42c761" providerId="LiveId" clId="{B63BCD01-58B5-4584-861C-51699209D71F}" dt="2022-03-07T23:43:54.909" v="1186" actId="122"/>
          <ac:spMkLst>
            <pc:docMk/>
            <pc:sldMk cId="1208043191" sldId="259"/>
            <ac:spMk id="248" creationId="{0824E2E9-4A93-48CB-BC7F-2FDE9DC1E073}"/>
          </ac:spMkLst>
        </pc:spChg>
        <pc:spChg chg="mod">
          <ac:chgData name="Mohammad Jazzar" userId="1a805b747a42c761" providerId="LiveId" clId="{B63BCD01-58B5-4584-861C-51699209D71F}" dt="2022-03-07T22:56:24.012" v="100" actId="164"/>
          <ac:spMkLst>
            <pc:docMk/>
            <pc:sldMk cId="1208043191" sldId="259"/>
            <ac:spMk id="352" creationId="{C316613B-CCBC-42FE-886C-6EB7B3F151F4}"/>
          </ac:spMkLst>
        </pc:spChg>
        <pc:grpChg chg="add mod">
          <ac:chgData name="Mohammad Jazzar" userId="1a805b747a42c761" providerId="LiveId" clId="{B63BCD01-58B5-4584-861C-51699209D71F}" dt="2022-03-07T22:56:35.949" v="101" actId="12788"/>
          <ac:grpSpMkLst>
            <pc:docMk/>
            <pc:sldMk cId="1208043191" sldId="259"/>
            <ac:grpSpMk id="2" creationId="{7A24D768-DB02-43C9-8842-B99F77247BB9}"/>
          </ac:grpSpMkLst>
        </pc:grpChg>
        <pc:grpChg chg="add mod">
          <ac:chgData name="Mohammad Jazzar" userId="1a805b747a42c761" providerId="LiveId" clId="{B63BCD01-58B5-4584-861C-51699209D71F}" dt="2022-03-07T23:43:11.272" v="1176"/>
          <ac:grpSpMkLst>
            <pc:docMk/>
            <pc:sldMk cId="1208043191" sldId="259"/>
            <ac:grpSpMk id="139" creationId="{7DF0136E-EA8A-47A0-8BF2-D79D73F85F5A}"/>
          </ac:grpSpMkLst>
        </pc:grpChg>
        <pc:grpChg chg="mod">
          <ac:chgData name="Mohammad Jazzar" userId="1a805b747a42c761" providerId="LiveId" clId="{B63BCD01-58B5-4584-861C-51699209D71F}" dt="2022-03-07T23:43:11.272" v="1176"/>
          <ac:grpSpMkLst>
            <pc:docMk/>
            <pc:sldMk cId="1208043191" sldId="259"/>
            <ac:grpSpMk id="217" creationId="{065E4971-8CD7-42AF-871E-94F817DD2C41}"/>
          </ac:grpSpMkLst>
        </pc:grpChg>
        <pc:grpChg chg="mod">
          <ac:chgData name="Mohammad Jazzar" userId="1a805b747a42c761" providerId="LiveId" clId="{B63BCD01-58B5-4584-861C-51699209D71F}" dt="2022-03-07T23:43:11.272" v="1176"/>
          <ac:grpSpMkLst>
            <pc:docMk/>
            <pc:sldMk cId="1208043191" sldId="259"/>
            <ac:grpSpMk id="218" creationId="{E992A4CD-F4E7-4542-BE22-9F10056BDFEB}"/>
          </ac:grpSpMkLst>
        </pc:grpChg>
        <pc:grpChg chg="mod">
          <ac:chgData name="Mohammad Jazzar" userId="1a805b747a42c761" providerId="LiveId" clId="{B63BCD01-58B5-4584-861C-51699209D71F}" dt="2022-03-07T23:43:11.272" v="1176"/>
          <ac:grpSpMkLst>
            <pc:docMk/>
            <pc:sldMk cId="1208043191" sldId="259"/>
            <ac:grpSpMk id="219" creationId="{D83D32F2-E010-4BE1-AA6B-03A88D9C54DF}"/>
          </ac:grpSpMkLst>
        </pc:grpChg>
        <pc:grpChg chg="mod">
          <ac:chgData name="Mohammad Jazzar" userId="1a805b747a42c761" providerId="LiveId" clId="{B63BCD01-58B5-4584-861C-51699209D71F}" dt="2022-03-07T23:43:11.272" v="1176"/>
          <ac:grpSpMkLst>
            <pc:docMk/>
            <pc:sldMk cId="1208043191" sldId="259"/>
            <ac:grpSpMk id="220" creationId="{7E4AB92B-CDB9-4DA9-B04E-B49473637C48}"/>
          </ac:grpSpMkLst>
        </pc:grpChg>
        <pc:grpChg chg="mod">
          <ac:chgData name="Mohammad Jazzar" userId="1a805b747a42c761" providerId="LiveId" clId="{B63BCD01-58B5-4584-861C-51699209D71F}" dt="2022-03-07T23:43:11.272" v="1176"/>
          <ac:grpSpMkLst>
            <pc:docMk/>
            <pc:sldMk cId="1208043191" sldId="259"/>
            <ac:grpSpMk id="221" creationId="{8414A6AA-9218-4DCD-AEF2-1158FA64B2A5}"/>
          </ac:grpSpMkLst>
        </pc:grpChg>
      </pc:sldChg>
      <pc:sldChg chg="del">
        <pc:chgData name="Mohammad Jazzar" userId="1a805b747a42c761" providerId="LiveId" clId="{B63BCD01-58B5-4584-861C-51699209D71F}" dt="2022-03-07T22:59:31.029" v="113" actId="47"/>
        <pc:sldMkLst>
          <pc:docMk/>
          <pc:sldMk cId="1846389160" sldId="260"/>
        </pc:sldMkLst>
      </pc:sldChg>
      <pc:sldChg chg="addSp delSp modSp mod">
        <pc:chgData name="Mohammad Jazzar" userId="1a805b747a42c761" providerId="LiveId" clId="{B63BCD01-58B5-4584-861C-51699209D71F}" dt="2022-03-08T16:37:41.843" v="3063" actId="255"/>
        <pc:sldMkLst>
          <pc:docMk/>
          <pc:sldMk cId="412668807" sldId="261"/>
        </pc:sldMkLst>
        <pc:spChg chg="mod">
          <ac:chgData name="Mohammad Jazzar" userId="1a805b747a42c761" providerId="LiveId" clId="{B63BCD01-58B5-4584-861C-51699209D71F}" dt="2022-03-07T22:53:24.609" v="63" actId="20577"/>
          <ac:spMkLst>
            <pc:docMk/>
            <pc:sldMk cId="412668807" sldId="261"/>
            <ac:spMk id="3" creationId="{BD0FDC29-2DD4-4686-A610-DA8E01B898E7}"/>
          </ac:spMkLst>
        </pc:spChg>
        <pc:spChg chg="mod">
          <ac:chgData name="Mohammad Jazzar" userId="1a805b747a42c761" providerId="LiveId" clId="{B63BCD01-58B5-4584-861C-51699209D71F}" dt="2022-03-07T22:52:56.517" v="41" actId="20577"/>
          <ac:spMkLst>
            <pc:docMk/>
            <pc:sldMk cId="412668807" sldId="261"/>
            <ac:spMk id="4" creationId="{F3AB6B76-F3B5-457B-BEE5-A625DEA3869A}"/>
          </ac:spMkLst>
        </pc:spChg>
        <pc:spChg chg="mod">
          <ac:chgData name="Mohammad Jazzar" userId="1a805b747a42c761" providerId="LiveId" clId="{B63BCD01-58B5-4584-861C-51699209D71F}" dt="2022-03-07T23:41:16.727" v="1169" actId="12788"/>
          <ac:spMkLst>
            <pc:docMk/>
            <pc:sldMk cId="412668807" sldId="261"/>
            <ac:spMk id="119" creationId="{00000000-0000-0000-0000-000000000000}"/>
          </ac:spMkLst>
        </pc:spChg>
        <pc:spChg chg="mod">
          <ac:chgData name="Mohammad Jazzar" userId="1a805b747a42c761" providerId="LiveId" clId="{B63BCD01-58B5-4584-861C-51699209D71F}" dt="2022-03-07T22:59:16.760" v="111" actId="12788"/>
          <ac:spMkLst>
            <pc:docMk/>
            <pc:sldMk cId="412668807" sldId="261"/>
            <ac:spMk id="121" creationId="{00000000-0000-0000-0000-000000000000}"/>
          </ac:spMkLst>
        </pc:spChg>
        <pc:spChg chg="mod">
          <ac:chgData name="Mohammad Jazzar" userId="1a805b747a42c761" providerId="LiveId" clId="{B63BCD01-58B5-4584-861C-51699209D71F}" dt="2022-03-07T22:59:03.011" v="110" actId="164"/>
          <ac:spMkLst>
            <pc:docMk/>
            <pc:sldMk cId="412668807" sldId="261"/>
            <ac:spMk id="124" creationId="{20ABD015-77D3-4CBD-AE2C-4D3142C169C0}"/>
          </ac:spMkLst>
        </pc:spChg>
        <pc:spChg chg="mod">
          <ac:chgData name="Mohammad Jazzar" userId="1a805b747a42c761" providerId="LiveId" clId="{B63BCD01-58B5-4584-861C-51699209D71F}" dt="2022-03-08T16:37:41.843" v="3063" actId="255"/>
          <ac:spMkLst>
            <pc:docMk/>
            <pc:sldMk cId="412668807" sldId="261"/>
            <ac:spMk id="125" creationId="{00000000-0000-0000-0000-000000000000}"/>
          </ac:spMkLst>
        </pc:spChg>
        <pc:spChg chg="mod">
          <ac:chgData name="Mohammad Jazzar" userId="1a805b747a42c761" providerId="LiveId" clId="{B63BCD01-58B5-4584-861C-51699209D71F}" dt="2022-03-08T16:35:22.164" v="3055" actId="20577"/>
          <ac:spMkLst>
            <pc:docMk/>
            <pc:sldMk cId="412668807" sldId="261"/>
            <ac:spMk id="127" creationId="{00000000-0000-0000-0000-000000000000}"/>
          </ac:spMkLst>
        </pc:spChg>
        <pc:spChg chg="mod">
          <ac:chgData name="Mohammad Jazzar" userId="1a805b747a42c761" providerId="LiveId" clId="{B63BCD01-58B5-4584-861C-51699209D71F}" dt="2022-03-07T23:15:47.832" v="665" actId="20577"/>
          <ac:spMkLst>
            <pc:docMk/>
            <pc:sldMk cId="412668807" sldId="261"/>
            <ac:spMk id="132" creationId="{00000000-0000-0000-0000-000000000000}"/>
          </ac:spMkLst>
        </pc:spChg>
        <pc:spChg chg="mod">
          <ac:chgData name="Mohammad Jazzar" userId="1a805b747a42c761" providerId="LiveId" clId="{B63BCD01-58B5-4584-861C-51699209D71F}" dt="2022-03-07T23:41:46.871" v="1173" actId="20577"/>
          <ac:spMkLst>
            <pc:docMk/>
            <pc:sldMk cId="412668807" sldId="261"/>
            <ac:spMk id="138" creationId="{00000000-0000-0000-0000-000000000000}"/>
          </ac:spMkLst>
        </pc:spChg>
        <pc:spChg chg="add del mod">
          <ac:chgData name="Mohammad Jazzar" userId="1a805b747a42c761" providerId="LiveId" clId="{B63BCD01-58B5-4584-861C-51699209D71F}" dt="2022-03-08T16:34:31.209" v="3026"/>
          <ac:spMkLst>
            <pc:docMk/>
            <pc:sldMk cId="412668807" sldId="261"/>
            <ac:spMk id="139" creationId="{640F13F7-867E-461F-B83C-1FBDF3CF2A22}"/>
          </ac:spMkLst>
        </pc:spChg>
        <pc:spChg chg="mod">
          <ac:chgData name="Mohammad Jazzar" userId="1a805b747a42c761" providerId="LiveId" clId="{B63BCD01-58B5-4584-861C-51699209D71F}" dt="2022-03-07T23:07:14.508" v="488" actId="313"/>
          <ac:spMkLst>
            <pc:docMk/>
            <pc:sldMk cId="412668807" sldId="261"/>
            <ac:spMk id="155" creationId="{00000000-0000-0000-0000-000000000000}"/>
          </ac:spMkLst>
        </pc:spChg>
        <pc:spChg chg="mod">
          <ac:chgData name="Mohammad Jazzar" userId="1a805b747a42c761" providerId="LiveId" clId="{B63BCD01-58B5-4584-861C-51699209D71F}" dt="2022-03-07T23:14:01.094" v="653" actId="20577"/>
          <ac:spMkLst>
            <pc:docMk/>
            <pc:sldMk cId="412668807" sldId="261"/>
            <ac:spMk id="156" creationId="{00000000-0000-0000-0000-000000000000}"/>
          </ac:spMkLst>
        </pc:spChg>
        <pc:spChg chg="mod">
          <ac:chgData name="Mohammad Jazzar" userId="1a805b747a42c761" providerId="LiveId" clId="{B63BCD01-58B5-4584-861C-51699209D71F}" dt="2022-03-07T23:25:03.905" v="898" actId="1076"/>
          <ac:spMkLst>
            <pc:docMk/>
            <pc:sldMk cId="412668807" sldId="261"/>
            <ac:spMk id="157" creationId="{00000000-0000-0000-0000-000000000000}"/>
          </ac:spMkLst>
        </pc:spChg>
        <pc:spChg chg="mod">
          <ac:chgData name="Mohammad Jazzar" userId="1a805b747a42c761" providerId="LiveId" clId="{B63BCD01-58B5-4584-861C-51699209D71F}" dt="2022-03-07T23:34:11.594" v="1095" actId="207"/>
          <ac:spMkLst>
            <pc:docMk/>
            <pc:sldMk cId="412668807" sldId="261"/>
            <ac:spMk id="164" creationId="{00000000-0000-0000-0000-000000000000}"/>
          </ac:spMkLst>
        </pc:spChg>
        <pc:spChg chg="mod">
          <ac:chgData name="Mohammad Jazzar" userId="1a805b747a42c761" providerId="LiveId" clId="{B63BCD01-58B5-4584-861C-51699209D71F}" dt="2022-03-07T23:34:21.621" v="1096" actId="207"/>
          <ac:spMkLst>
            <pc:docMk/>
            <pc:sldMk cId="412668807" sldId="261"/>
            <ac:spMk id="167" creationId="{00000000-0000-0000-0000-000000000000}"/>
          </ac:spMkLst>
        </pc:spChg>
        <pc:spChg chg="mod">
          <ac:chgData name="Mohammad Jazzar" userId="1a805b747a42c761" providerId="LiveId" clId="{B63BCD01-58B5-4584-861C-51699209D71F}" dt="2022-03-07T23:33:52.597" v="1094" actId="207"/>
          <ac:spMkLst>
            <pc:docMk/>
            <pc:sldMk cId="412668807" sldId="261"/>
            <ac:spMk id="172" creationId="{00000000-0000-0000-0000-000000000000}"/>
          </ac:spMkLst>
        </pc:spChg>
        <pc:spChg chg="mod">
          <ac:chgData name="Mohammad Jazzar" userId="1a805b747a42c761" providerId="LiveId" clId="{B63BCD01-58B5-4584-861C-51699209D71F}" dt="2022-03-07T23:33:30.400" v="1092" actId="207"/>
          <ac:spMkLst>
            <pc:docMk/>
            <pc:sldMk cId="412668807" sldId="261"/>
            <ac:spMk id="177" creationId="{00000000-0000-0000-0000-000000000000}"/>
          </ac:spMkLst>
        </pc:spChg>
        <pc:spChg chg="mod">
          <ac:chgData name="Mohammad Jazzar" userId="1a805b747a42c761" providerId="LiveId" clId="{B63BCD01-58B5-4584-861C-51699209D71F}" dt="2022-03-07T23:33:37.626" v="1093" actId="207"/>
          <ac:spMkLst>
            <pc:docMk/>
            <pc:sldMk cId="412668807" sldId="261"/>
            <ac:spMk id="178" creationId="{00000000-0000-0000-0000-000000000000}"/>
          </ac:spMkLst>
        </pc:spChg>
        <pc:spChg chg="mod">
          <ac:chgData name="Mohammad Jazzar" userId="1a805b747a42c761" providerId="LiveId" clId="{B63BCD01-58B5-4584-861C-51699209D71F}" dt="2022-03-07T23:33:07.627" v="1091" actId="207"/>
          <ac:spMkLst>
            <pc:docMk/>
            <pc:sldMk cId="412668807" sldId="261"/>
            <ac:spMk id="184" creationId="{00000000-0000-0000-0000-000000000000}"/>
          </ac:spMkLst>
        </pc:spChg>
        <pc:spChg chg="mod">
          <ac:chgData name="Mohammad Jazzar" userId="1a805b747a42c761" providerId="LiveId" clId="{B63BCD01-58B5-4584-861C-51699209D71F}" dt="2022-03-07T23:33:07.627" v="1091" actId="207"/>
          <ac:spMkLst>
            <pc:docMk/>
            <pc:sldMk cId="412668807" sldId="261"/>
            <ac:spMk id="186" creationId="{00000000-0000-0000-0000-000000000000}"/>
          </ac:spMkLst>
        </pc:spChg>
        <pc:spChg chg="mod">
          <ac:chgData name="Mohammad Jazzar" userId="1a805b747a42c761" providerId="LiveId" clId="{B63BCD01-58B5-4584-861C-51699209D71F}" dt="2022-03-07T23:25:56.577" v="911" actId="20577"/>
          <ac:spMkLst>
            <pc:docMk/>
            <pc:sldMk cId="412668807" sldId="261"/>
            <ac:spMk id="189" creationId="{00000000-0000-0000-0000-000000000000}"/>
          </ac:spMkLst>
        </pc:spChg>
        <pc:spChg chg="mod">
          <ac:chgData name="Mohammad Jazzar" userId="1a805b747a42c761" providerId="LiveId" clId="{B63BCD01-58B5-4584-861C-51699209D71F}" dt="2022-03-07T23:31:23.380" v="1083" actId="20577"/>
          <ac:spMkLst>
            <pc:docMk/>
            <pc:sldMk cId="412668807" sldId="261"/>
            <ac:spMk id="191" creationId="{00000000-0000-0000-0000-000000000000}"/>
          </ac:spMkLst>
        </pc:spChg>
        <pc:spChg chg="mod">
          <ac:chgData name="Mohammad Jazzar" userId="1a805b747a42c761" providerId="LiveId" clId="{B63BCD01-58B5-4584-861C-51699209D71F}" dt="2022-03-07T23:29:43.080" v="1044" actId="313"/>
          <ac:spMkLst>
            <pc:docMk/>
            <pc:sldMk cId="412668807" sldId="261"/>
            <ac:spMk id="193" creationId="{00000000-0000-0000-0000-000000000000}"/>
          </ac:spMkLst>
        </pc:spChg>
        <pc:spChg chg="mod">
          <ac:chgData name="Mohammad Jazzar" userId="1a805b747a42c761" providerId="LiveId" clId="{B63BCD01-58B5-4584-861C-51699209D71F}" dt="2022-03-07T23:26:54.980" v="948" actId="20577"/>
          <ac:spMkLst>
            <pc:docMk/>
            <pc:sldMk cId="412668807" sldId="261"/>
            <ac:spMk id="194" creationId="{00000000-0000-0000-0000-000000000000}"/>
          </ac:spMkLst>
        </pc:spChg>
        <pc:spChg chg="mod">
          <ac:chgData name="Mohammad Jazzar" userId="1a805b747a42c761" providerId="LiveId" clId="{B63BCD01-58B5-4584-861C-51699209D71F}" dt="2022-03-07T23:28:22.981" v="1009" actId="20577"/>
          <ac:spMkLst>
            <pc:docMk/>
            <pc:sldMk cId="412668807" sldId="261"/>
            <ac:spMk id="196" creationId="{00000000-0000-0000-0000-000000000000}"/>
          </ac:spMkLst>
        </pc:spChg>
        <pc:spChg chg="mod">
          <ac:chgData name="Mohammad Jazzar" userId="1a805b747a42c761" providerId="LiveId" clId="{B63BCD01-58B5-4584-861C-51699209D71F}" dt="2022-03-07T22:59:03.011" v="110" actId="164"/>
          <ac:spMkLst>
            <pc:docMk/>
            <pc:sldMk cId="412668807" sldId="261"/>
            <ac:spMk id="197" creationId="{00000000-0000-0000-0000-000000000000}"/>
          </ac:spMkLst>
        </pc:spChg>
        <pc:spChg chg="mod">
          <ac:chgData name="Mohammad Jazzar" userId="1a805b747a42c761" providerId="LiveId" clId="{B63BCD01-58B5-4584-861C-51699209D71F}" dt="2022-03-07T23:31:48.267" v="1087" actId="207"/>
          <ac:spMkLst>
            <pc:docMk/>
            <pc:sldMk cId="412668807" sldId="261"/>
            <ac:spMk id="198" creationId="{00000000-0000-0000-0000-000000000000}"/>
          </ac:spMkLst>
        </pc:spChg>
        <pc:spChg chg="mod">
          <ac:chgData name="Mohammad Jazzar" userId="1a805b747a42c761" providerId="LiveId" clId="{B63BCD01-58B5-4584-861C-51699209D71F}" dt="2022-03-07T23:31:35.137" v="1085" actId="207"/>
          <ac:spMkLst>
            <pc:docMk/>
            <pc:sldMk cId="412668807" sldId="261"/>
            <ac:spMk id="199" creationId="{00000000-0000-0000-0000-000000000000}"/>
          </ac:spMkLst>
        </pc:spChg>
        <pc:spChg chg="mod">
          <ac:chgData name="Mohammad Jazzar" userId="1a805b747a42c761" providerId="LiveId" clId="{B63BCD01-58B5-4584-861C-51699209D71F}" dt="2022-03-07T23:31:35.137" v="1085" actId="207"/>
          <ac:spMkLst>
            <pc:docMk/>
            <pc:sldMk cId="412668807" sldId="261"/>
            <ac:spMk id="200" creationId="{00000000-0000-0000-0000-000000000000}"/>
          </ac:spMkLst>
        </pc:spChg>
        <pc:spChg chg="mod">
          <ac:chgData name="Mohammad Jazzar" userId="1a805b747a42c761" providerId="LiveId" clId="{B63BCD01-58B5-4584-861C-51699209D71F}" dt="2022-03-07T23:31:48.267" v="1087" actId="207"/>
          <ac:spMkLst>
            <pc:docMk/>
            <pc:sldMk cId="412668807" sldId="261"/>
            <ac:spMk id="201" creationId="{00000000-0000-0000-0000-000000000000}"/>
          </ac:spMkLst>
        </pc:spChg>
        <pc:spChg chg="mod">
          <ac:chgData name="Mohammad Jazzar" userId="1a805b747a42c761" providerId="LiveId" clId="{B63BCD01-58B5-4584-861C-51699209D71F}" dt="2022-03-07T23:41:02.310" v="1167" actId="164"/>
          <ac:spMkLst>
            <pc:docMk/>
            <pc:sldMk cId="412668807" sldId="261"/>
            <ac:spMk id="202" creationId="{00000000-0000-0000-0000-000000000000}"/>
          </ac:spMkLst>
        </pc:spChg>
        <pc:spChg chg="mod">
          <ac:chgData name="Mohammad Jazzar" userId="1a805b747a42c761" providerId="LiveId" clId="{B63BCD01-58B5-4584-861C-51699209D71F}" dt="2022-03-07T23:41:02.310" v="1167" actId="164"/>
          <ac:spMkLst>
            <pc:docMk/>
            <pc:sldMk cId="412668807" sldId="261"/>
            <ac:spMk id="203" creationId="{00000000-0000-0000-0000-000000000000}"/>
          </ac:spMkLst>
        </pc:spChg>
        <pc:spChg chg="mod">
          <ac:chgData name="Mohammad Jazzar" userId="1a805b747a42c761" providerId="LiveId" clId="{B63BCD01-58B5-4584-861C-51699209D71F}" dt="2022-03-07T23:41:02.310" v="1167" actId="164"/>
          <ac:spMkLst>
            <pc:docMk/>
            <pc:sldMk cId="412668807" sldId="261"/>
            <ac:spMk id="204" creationId="{00000000-0000-0000-0000-000000000000}"/>
          </ac:spMkLst>
        </pc:spChg>
        <pc:spChg chg="mod">
          <ac:chgData name="Mohammad Jazzar" userId="1a805b747a42c761" providerId="LiveId" clId="{B63BCD01-58B5-4584-861C-51699209D71F}" dt="2022-03-07T23:41:02.310" v="1167" actId="164"/>
          <ac:spMkLst>
            <pc:docMk/>
            <pc:sldMk cId="412668807" sldId="261"/>
            <ac:spMk id="205" creationId="{00000000-0000-0000-0000-000000000000}"/>
          </ac:spMkLst>
        </pc:spChg>
        <pc:spChg chg="mod">
          <ac:chgData name="Mohammad Jazzar" userId="1a805b747a42c761" providerId="LiveId" clId="{B63BCD01-58B5-4584-861C-51699209D71F}" dt="2022-03-07T23:41:02.310" v="1167" actId="164"/>
          <ac:spMkLst>
            <pc:docMk/>
            <pc:sldMk cId="412668807" sldId="261"/>
            <ac:spMk id="206" creationId="{00000000-0000-0000-0000-000000000000}"/>
          </ac:spMkLst>
        </pc:spChg>
        <pc:spChg chg="mod">
          <ac:chgData name="Mohammad Jazzar" userId="1a805b747a42c761" providerId="LiveId" clId="{B63BCD01-58B5-4584-861C-51699209D71F}" dt="2022-03-07T23:34:57.399" v="1097" actId="207"/>
          <ac:spMkLst>
            <pc:docMk/>
            <pc:sldMk cId="412668807" sldId="261"/>
            <ac:spMk id="208" creationId="{00000000-0000-0000-0000-000000000000}"/>
          </ac:spMkLst>
        </pc:spChg>
        <pc:spChg chg="mod">
          <ac:chgData name="Mohammad Jazzar" userId="1a805b747a42c761" providerId="LiveId" clId="{B63BCD01-58B5-4584-861C-51699209D71F}" dt="2022-03-07T23:35:49.386" v="1134" actId="20577"/>
          <ac:spMkLst>
            <pc:docMk/>
            <pc:sldMk cId="412668807" sldId="261"/>
            <ac:spMk id="209" creationId="{00000000-0000-0000-0000-000000000000}"/>
          </ac:spMkLst>
        </pc:spChg>
        <pc:spChg chg="mod">
          <ac:chgData name="Mohammad Jazzar" userId="1a805b747a42c761" providerId="LiveId" clId="{B63BCD01-58B5-4584-861C-51699209D71F}" dt="2022-03-07T23:37:07.127" v="1142"/>
          <ac:spMkLst>
            <pc:docMk/>
            <pc:sldMk cId="412668807" sldId="261"/>
            <ac:spMk id="210" creationId="{00000000-0000-0000-0000-000000000000}"/>
          </ac:spMkLst>
        </pc:spChg>
        <pc:spChg chg="add del mod">
          <ac:chgData name="Mohammad Jazzar" userId="1a805b747a42c761" providerId="LiveId" clId="{B63BCD01-58B5-4584-861C-51699209D71F}" dt="2022-03-08T16:34:47.256" v="3031"/>
          <ac:spMkLst>
            <pc:docMk/>
            <pc:sldMk cId="412668807" sldId="261"/>
            <ac:spMk id="217" creationId="{DA7A18EB-600D-43AF-B630-4440A4FAF38E}"/>
          </ac:spMkLst>
        </pc:spChg>
        <pc:spChg chg="mod">
          <ac:chgData name="Mohammad Jazzar" userId="1a805b747a42c761" providerId="LiveId" clId="{B63BCD01-58B5-4584-861C-51699209D71F}" dt="2022-03-07T23:02:59.236" v="318" actId="1076"/>
          <ac:spMkLst>
            <pc:docMk/>
            <pc:sldMk cId="412668807" sldId="261"/>
            <ac:spMk id="229" creationId="{00000000-0000-0000-0000-000000000000}"/>
          </ac:spMkLst>
        </pc:spChg>
        <pc:spChg chg="mod">
          <ac:chgData name="Mohammad Jazzar" userId="1a805b747a42c761" providerId="LiveId" clId="{B63BCD01-58B5-4584-861C-51699209D71F}" dt="2022-03-07T23:41:02.310" v="1167" actId="164"/>
          <ac:spMkLst>
            <pc:docMk/>
            <pc:sldMk cId="412668807" sldId="261"/>
            <ac:spMk id="230" creationId="{00000000-0000-0000-0000-000000000000}"/>
          </ac:spMkLst>
        </pc:spChg>
        <pc:spChg chg="mod">
          <ac:chgData name="Mohammad Jazzar" userId="1a805b747a42c761" providerId="LiveId" clId="{B63BCD01-58B5-4584-861C-51699209D71F}" dt="2022-03-07T23:41:02.310" v="1167" actId="164"/>
          <ac:spMkLst>
            <pc:docMk/>
            <pc:sldMk cId="412668807" sldId="261"/>
            <ac:spMk id="231" creationId="{00000000-0000-0000-0000-000000000000}"/>
          </ac:spMkLst>
        </pc:spChg>
        <pc:spChg chg="mod">
          <ac:chgData name="Mohammad Jazzar" userId="1a805b747a42c761" providerId="LiveId" clId="{B63BCD01-58B5-4584-861C-51699209D71F}" dt="2022-03-07T23:41:02.310" v="1167" actId="164"/>
          <ac:spMkLst>
            <pc:docMk/>
            <pc:sldMk cId="412668807" sldId="261"/>
            <ac:spMk id="232" creationId="{00000000-0000-0000-0000-000000000000}"/>
          </ac:spMkLst>
        </pc:spChg>
        <pc:spChg chg="mod">
          <ac:chgData name="Mohammad Jazzar" userId="1a805b747a42c761" providerId="LiveId" clId="{B63BCD01-58B5-4584-861C-51699209D71F}" dt="2022-03-07T23:41:02.310" v="1167" actId="164"/>
          <ac:spMkLst>
            <pc:docMk/>
            <pc:sldMk cId="412668807" sldId="261"/>
            <ac:spMk id="233" creationId="{00000000-0000-0000-0000-000000000000}"/>
          </ac:spMkLst>
        </pc:spChg>
        <pc:spChg chg="mod">
          <ac:chgData name="Mohammad Jazzar" userId="1a805b747a42c761" providerId="LiveId" clId="{B63BCD01-58B5-4584-861C-51699209D71F}" dt="2022-03-07T23:41:02.310" v="1167" actId="164"/>
          <ac:spMkLst>
            <pc:docMk/>
            <pc:sldMk cId="412668807" sldId="261"/>
            <ac:spMk id="234" creationId="{00000000-0000-0000-0000-000000000000}"/>
          </ac:spMkLst>
        </pc:spChg>
        <pc:spChg chg="mod">
          <ac:chgData name="Mohammad Jazzar" userId="1a805b747a42c761" providerId="LiveId" clId="{B63BCD01-58B5-4584-861C-51699209D71F}" dt="2022-03-07T23:32:31.309" v="1090" actId="207"/>
          <ac:spMkLst>
            <pc:docMk/>
            <pc:sldMk cId="412668807" sldId="261"/>
            <ac:spMk id="239" creationId="{05B05E06-8FC1-42E5-AE10-EB9C35C37D61}"/>
          </ac:spMkLst>
        </pc:spChg>
        <pc:spChg chg="mod">
          <ac:chgData name="Mohammad Jazzar" userId="1a805b747a42c761" providerId="LiveId" clId="{B63BCD01-58B5-4584-861C-51699209D71F}" dt="2022-03-07T22:59:03.011" v="110" actId="164"/>
          <ac:spMkLst>
            <pc:docMk/>
            <pc:sldMk cId="412668807" sldId="261"/>
            <ac:spMk id="352" creationId="{C316613B-CCBC-42FE-886C-6EB7B3F151F4}"/>
          </ac:spMkLst>
        </pc:spChg>
        <pc:grpChg chg="add mod">
          <ac:chgData name="Mohammad Jazzar" userId="1a805b747a42c761" providerId="LiveId" clId="{B63BCD01-58B5-4584-861C-51699209D71F}" dt="2022-03-07T22:59:16.760" v="111" actId="12788"/>
          <ac:grpSpMkLst>
            <pc:docMk/>
            <pc:sldMk cId="412668807" sldId="261"/>
            <ac:grpSpMk id="2" creationId="{5555E51D-12FE-4FED-A411-630A1E1D1479}"/>
          </ac:grpSpMkLst>
        </pc:grpChg>
        <pc:grpChg chg="add mod">
          <ac:chgData name="Mohammad Jazzar" userId="1a805b747a42c761" providerId="LiveId" clId="{B63BCD01-58B5-4584-861C-51699209D71F}" dt="2022-03-07T23:41:07.911" v="1168" actId="164"/>
          <ac:grpSpMkLst>
            <pc:docMk/>
            <pc:sldMk cId="412668807" sldId="261"/>
            <ac:grpSpMk id="5" creationId="{786DA3E4-E9E1-4454-8F7F-03604BE6CA3B}"/>
          </ac:grpSpMkLst>
        </pc:grpChg>
        <pc:grpChg chg="add mod">
          <ac:chgData name="Mohammad Jazzar" userId="1a805b747a42c761" providerId="LiveId" clId="{B63BCD01-58B5-4584-861C-51699209D71F}" dt="2022-03-07T23:41:07.911" v="1168" actId="164"/>
          <ac:grpSpMkLst>
            <pc:docMk/>
            <pc:sldMk cId="412668807" sldId="261"/>
            <ac:grpSpMk id="7" creationId="{10932097-EB7A-45E5-84E4-2D05AE874EFC}"/>
          </ac:grpSpMkLst>
        </pc:grpChg>
        <pc:grpChg chg="add mod">
          <ac:chgData name="Mohammad Jazzar" userId="1a805b747a42c761" providerId="LiveId" clId="{B63BCD01-58B5-4584-861C-51699209D71F}" dt="2022-03-07T23:41:07.911" v="1168" actId="164"/>
          <ac:grpSpMkLst>
            <pc:docMk/>
            <pc:sldMk cId="412668807" sldId="261"/>
            <ac:grpSpMk id="8" creationId="{1B837A38-D1EC-4DE5-AB91-DE0A81F8A69A}"/>
          </ac:grpSpMkLst>
        </pc:grpChg>
        <pc:grpChg chg="add mod">
          <ac:chgData name="Mohammad Jazzar" userId="1a805b747a42c761" providerId="LiveId" clId="{B63BCD01-58B5-4584-861C-51699209D71F}" dt="2022-03-07T23:41:07.911" v="1168" actId="164"/>
          <ac:grpSpMkLst>
            <pc:docMk/>
            <pc:sldMk cId="412668807" sldId="261"/>
            <ac:grpSpMk id="9" creationId="{9E46E35C-DBFC-4D00-A9F3-DBCA2E3D984C}"/>
          </ac:grpSpMkLst>
        </pc:grpChg>
        <pc:grpChg chg="add mod">
          <ac:chgData name="Mohammad Jazzar" userId="1a805b747a42c761" providerId="LiveId" clId="{B63BCD01-58B5-4584-861C-51699209D71F}" dt="2022-03-07T23:41:07.911" v="1168" actId="164"/>
          <ac:grpSpMkLst>
            <pc:docMk/>
            <pc:sldMk cId="412668807" sldId="261"/>
            <ac:grpSpMk id="10" creationId="{1DB031C9-1ED8-44E1-81B8-BAB2F52BA479}"/>
          </ac:grpSpMkLst>
        </pc:grpChg>
        <pc:grpChg chg="add mod">
          <ac:chgData name="Mohammad Jazzar" userId="1a805b747a42c761" providerId="LiveId" clId="{B63BCD01-58B5-4584-861C-51699209D71F}" dt="2022-03-07T23:41:02.310" v="1167" actId="164"/>
          <ac:grpSpMkLst>
            <pc:docMk/>
            <pc:sldMk cId="412668807" sldId="261"/>
            <ac:grpSpMk id="11" creationId="{2BB70436-B4A6-4FBE-854E-C8E555DC91D9}"/>
          </ac:grpSpMkLst>
        </pc:grpChg>
        <pc:grpChg chg="add mod">
          <ac:chgData name="Mohammad Jazzar" userId="1a805b747a42c761" providerId="LiveId" clId="{B63BCD01-58B5-4584-861C-51699209D71F}" dt="2022-03-07T23:41:16.727" v="1169" actId="12788"/>
          <ac:grpSpMkLst>
            <pc:docMk/>
            <pc:sldMk cId="412668807" sldId="261"/>
            <ac:grpSpMk id="12" creationId="{85416E24-5738-4300-9957-617600FD3AD2}"/>
          </ac:grpSpMkLst>
        </pc:grpChg>
        <pc:picChg chg="mod">
          <ac:chgData name="Mohammad Jazzar" userId="1a805b747a42c761" providerId="LiveId" clId="{B63BCD01-58B5-4584-861C-51699209D71F}" dt="2022-03-07T22:53:29.964" v="64" actId="1076"/>
          <ac:picMkLst>
            <pc:docMk/>
            <pc:sldMk cId="412668807" sldId="261"/>
            <ac:picMk id="6" creationId="{A9402D5D-3546-42D2-972F-5E439401C3DD}"/>
          </ac:picMkLst>
        </pc:picChg>
      </pc:sldChg>
      <pc:sldChg chg="addSp delSp modSp add mod">
        <pc:chgData name="Mohammad Jazzar" userId="1a805b747a42c761" providerId="LiveId" clId="{B63BCD01-58B5-4584-861C-51699209D71F}" dt="2022-03-08T16:39:14.525" v="3074" actId="790"/>
        <pc:sldMkLst>
          <pc:docMk/>
          <pc:sldMk cId="3085197239" sldId="262"/>
        </pc:sldMkLst>
        <pc:spChg chg="mod">
          <ac:chgData name="Mohammad Jazzar" userId="1a805b747a42c761" providerId="LiveId" clId="{B63BCD01-58B5-4584-861C-51699209D71F}" dt="2022-03-08T15:44:46.456" v="1357" actId="14100"/>
          <ac:spMkLst>
            <pc:docMk/>
            <pc:sldMk cId="3085197239" sldId="262"/>
            <ac:spMk id="3" creationId="{BD0FDC29-2DD4-4686-A610-DA8E01B898E7}"/>
          </ac:spMkLst>
        </pc:spChg>
        <pc:spChg chg="mod">
          <ac:chgData name="Mohammad Jazzar" userId="1a805b747a42c761" providerId="LiveId" clId="{B63BCD01-58B5-4584-861C-51699209D71F}" dt="2022-03-08T15:21:34.926" v="1213" actId="20577"/>
          <ac:spMkLst>
            <pc:docMk/>
            <pc:sldMk cId="3085197239" sldId="262"/>
            <ac:spMk id="4" creationId="{F3AB6B76-F3B5-457B-BEE5-A625DEA3869A}"/>
          </ac:spMkLst>
        </pc:spChg>
        <pc:spChg chg="mod">
          <ac:chgData name="Mohammad Jazzar" userId="1a805b747a42c761" providerId="LiveId" clId="{B63BCD01-58B5-4584-861C-51699209D71F}" dt="2022-03-08T16:37:20.077" v="3061" actId="12788"/>
          <ac:spMkLst>
            <pc:docMk/>
            <pc:sldMk cId="3085197239" sldId="262"/>
            <ac:spMk id="121" creationId="{00000000-0000-0000-0000-000000000000}"/>
          </ac:spMkLst>
        </pc:spChg>
        <pc:spChg chg="mod">
          <ac:chgData name="Mohammad Jazzar" userId="1a805b747a42c761" providerId="LiveId" clId="{B63BCD01-58B5-4584-861C-51699209D71F}" dt="2022-03-08T16:37:08.558" v="3060" actId="408"/>
          <ac:spMkLst>
            <pc:docMk/>
            <pc:sldMk cId="3085197239" sldId="262"/>
            <ac:spMk id="124" creationId="{20ABD015-77D3-4CBD-AE2C-4D3142C169C0}"/>
          </ac:spMkLst>
        </pc:spChg>
        <pc:spChg chg="mod">
          <ac:chgData name="Mohammad Jazzar" userId="1a805b747a42c761" providerId="LiveId" clId="{B63BCD01-58B5-4584-861C-51699209D71F}" dt="2022-03-08T16:37:33.922" v="3062" actId="255"/>
          <ac:spMkLst>
            <pc:docMk/>
            <pc:sldMk cId="3085197239" sldId="262"/>
            <ac:spMk id="125" creationId="{00000000-0000-0000-0000-000000000000}"/>
          </ac:spMkLst>
        </pc:spChg>
        <pc:spChg chg="del mod">
          <ac:chgData name="Mohammad Jazzar" userId="1a805b747a42c761" providerId="LiveId" clId="{B63BCD01-58B5-4584-861C-51699209D71F}" dt="2022-03-08T16:35:55.323" v="3058" actId="478"/>
          <ac:spMkLst>
            <pc:docMk/>
            <pc:sldMk cId="3085197239" sldId="262"/>
            <ac:spMk id="127" creationId="{00000000-0000-0000-0000-000000000000}"/>
          </ac:spMkLst>
        </pc:spChg>
        <pc:spChg chg="mod">
          <ac:chgData name="Mohammad Jazzar" userId="1a805b747a42c761" providerId="LiveId" clId="{B63BCD01-58B5-4584-861C-51699209D71F}" dt="2022-03-08T16:38:28.149" v="3068" actId="790"/>
          <ac:spMkLst>
            <pc:docMk/>
            <pc:sldMk cId="3085197239" sldId="262"/>
            <ac:spMk id="128" creationId="{00000000-0000-0000-0000-000000000000}"/>
          </ac:spMkLst>
        </pc:spChg>
        <pc:spChg chg="mod">
          <ac:chgData name="Mohammad Jazzar" userId="1a805b747a42c761" providerId="LiveId" clId="{B63BCD01-58B5-4584-861C-51699209D71F}" dt="2022-03-08T16:38:38.432" v="3070" actId="790"/>
          <ac:spMkLst>
            <pc:docMk/>
            <pc:sldMk cId="3085197239" sldId="262"/>
            <ac:spMk id="132" creationId="{00000000-0000-0000-0000-000000000000}"/>
          </ac:spMkLst>
        </pc:spChg>
        <pc:spChg chg="mod">
          <ac:chgData name="Mohammad Jazzar" userId="1a805b747a42c761" providerId="LiveId" clId="{B63BCD01-58B5-4584-861C-51699209D71F}" dt="2022-03-08T15:23:45.863" v="1246" actId="20577"/>
          <ac:spMkLst>
            <pc:docMk/>
            <pc:sldMk cId="3085197239" sldId="262"/>
            <ac:spMk id="138" creationId="{00000000-0000-0000-0000-000000000000}"/>
          </ac:spMkLst>
        </pc:spChg>
        <pc:spChg chg="add mod">
          <ac:chgData name="Mohammad Jazzar" userId="1a805b747a42c761" providerId="LiveId" clId="{B63BCD01-58B5-4584-861C-51699209D71F}" dt="2022-03-08T16:35:57.089" v="3059"/>
          <ac:spMkLst>
            <pc:docMk/>
            <pc:sldMk cId="3085197239" sldId="262"/>
            <ac:spMk id="139" creationId="{E50605B8-5C8C-4DF3-A755-CD8318DFF07B}"/>
          </ac:spMkLst>
        </pc:spChg>
        <pc:spChg chg="mod">
          <ac:chgData name="Mohammad Jazzar" userId="1a805b747a42c761" providerId="LiveId" clId="{B63BCD01-58B5-4584-861C-51699209D71F}" dt="2022-03-08T16:38:33.064" v="3069" actId="790"/>
          <ac:spMkLst>
            <pc:docMk/>
            <pc:sldMk cId="3085197239" sldId="262"/>
            <ac:spMk id="150" creationId="{00000000-0000-0000-0000-000000000000}"/>
          </ac:spMkLst>
        </pc:spChg>
        <pc:spChg chg="mod">
          <ac:chgData name="Mohammad Jazzar" userId="1a805b747a42c761" providerId="LiveId" clId="{B63BCD01-58B5-4584-861C-51699209D71F}" dt="2022-03-08T16:38:45.737" v="3071" actId="790"/>
          <ac:spMkLst>
            <pc:docMk/>
            <pc:sldMk cId="3085197239" sldId="262"/>
            <ac:spMk id="151" creationId="{00000000-0000-0000-0000-000000000000}"/>
          </ac:spMkLst>
        </pc:spChg>
        <pc:spChg chg="mod">
          <ac:chgData name="Mohammad Jazzar" userId="1a805b747a42c761" providerId="LiveId" clId="{B63BCD01-58B5-4584-861C-51699209D71F}" dt="2022-03-08T16:01:11.825" v="2125" actId="20577"/>
          <ac:spMkLst>
            <pc:docMk/>
            <pc:sldMk cId="3085197239" sldId="262"/>
            <ac:spMk id="155" creationId="{00000000-0000-0000-0000-000000000000}"/>
          </ac:spMkLst>
        </pc:spChg>
        <pc:spChg chg="mod">
          <ac:chgData name="Mohammad Jazzar" userId="1a805b747a42c761" providerId="LiveId" clId="{B63BCD01-58B5-4584-861C-51699209D71F}" dt="2022-03-08T16:05:25.762" v="2171" actId="20577"/>
          <ac:spMkLst>
            <pc:docMk/>
            <pc:sldMk cId="3085197239" sldId="262"/>
            <ac:spMk id="156" creationId="{00000000-0000-0000-0000-000000000000}"/>
          </ac:spMkLst>
        </pc:spChg>
        <pc:spChg chg="mod">
          <ac:chgData name="Mohammad Jazzar" userId="1a805b747a42c761" providerId="LiveId" clId="{B63BCD01-58B5-4584-861C-51699209D71F}" dt="2022-03-08T16:12:06.436" v="2533" actId="6549"/>
          <ac:spMkLst>
            <pc:docMk/>
            <pc:sldMk cId="3085197239" sldId="262"/>
            <ac:spMk id="157" creationId="{00000000-0000-0000-0000-000000000000}"/>
          </ac:spMkLst>
        </pc:spChg>
        <pc:spChg chg="mod">
          <ac:chgData name="Mohammad Jazzar" userId="1a805b747a42c761" providerId="LiveId" clId="{B63BCD01-58B5-4584-861C-51699209D71F}" dt="2022-03-08T16:26:56.141" v="3005" actId="207"/>
          <ac:spMkLst>
            <pc:docMk/>
            <pc:sldMk cId="3085197239" sldId="262"/>
            <ac:spMk id="159" creationId="{00000000-0000-0000-0000-000000000000}"/>
          </ac:spMkLst>
        </pc:spChg>
        <pc:spChg chg="mod">
          <ac:chgData name="Mohammad Jazzar" userId="1a805b747a42c761" providerId="LiveId" clId="{B63BCD01-58B5-4584-861C-51699209D71F}" dt="2022-03-08T16:26:46.674" v="3004" actId="207"/>
          <ac:spMkLst>
            <pc:docMk/>
            <pc:sldMk cId="3085197239" sldId="262"/>
            <ac:spMk id="160" creationId="{00000000-0000-0000-0000-000000000000}"/>
          </ac:spMkLst>
        </pc:spChg>
        <pc:spChg chg="mod">
          <ac:chgData name="Mohammad Jazzar" userId="1a805b747a42c761" providerId="LiveId" clId="{B63BCD01-58B5-4584-861C-51699209D71F}" dt="2022-03-08T16:26:36.387" v="3002" actId="207"/>
          <ac:spMkLst>
            <pc:docMk/>
            <pc:sldMk cId="3085197239" sldId="262"/>
            <ac:spMk id="164" creationId="{00000000-0000-0000-0000-000000000000}"/>
          </ac:spMkLst>
        </pc:spChg>
        <pc:spChg chg="mod">
          <ac:chgData name="Mohammad Jazzar" userId="1a805b747a42c761" providerId="LiveId" clId="{B63BCD01-58B5-4584-861C-51699209D71F}" dt="2022-03-08T16:25:31.914" v="2999" actId="207"/>
          <ac:spMkLst>
            <pc:docMk/>
            <pc:sldMk cId="3085197239" sldId="262"/>
            <ac:spMk id="171" creationId="{00000000-0000-0000-0000-000000000000}"/>
          </ac:spMkLst>
        </pc:spChg>
        <pc:spChg chg="mod">
          <ac:chgData name="Mohammad Jazzar" userId="1a805b747a42c761" providerId="LiveId" clId="{B63BCD01-58B5-4584-861C-51699209D71F}" dt="2022-03-08T16:24:54.091" v="2996" actId="207"/>
          <ac:spMkLst>
            <pc:docMk/>
            <pc:sldMk cId="3085197239" sldId="262"/>
            <ac:spMk id="178" creationId="{00000000-0000-0000-0000-000000000000}"/>
          </ac:spMkLst>
        </pc:spChg>
        <pc:spChg chg="mod">
          <ac:chgData name="Mohammad Jazzar" userId="1a805b747a42c761" providerId="LiveId" clId="{B63BCD01-58B5-4584-861C-51699209D71F}" dt="2022-03-08T16:24:42.795" v="2995" actId="207"/>
          <ac:spMkLst>
            <pc:docMk/>
            <pc:sldMk cId="3085197239" sldId="262"/>
            <ac:spMk id="179" creationId="{00000000-0000-0000-0000-000000000000}"/>
          </ac:spMkLst>
        </pc:spChg>
        <pc:spChg chg="mod">
          <ac:chgData name="Mohammad Jazzar" userId="1a805b747a42c761" providerId="LiveId" clId="{B63BCD01-58B5-4584-861C-51699209D71F}" dt="2022-03-08T16:24:59.699" v="2997" actId="207"/>
          <ac:spMkLst>
            <pc:docMk/>
            <pc:sldMk cId="3085197239" sldId="262"/>
            <ac:spMk id="181" creationId="{00000000-0000-0000-0000-000000000000}"/>
          </ac:spMkLst>
        </pc:spChg>
        <pc:spChg chg="mod">
          <ac:chgData name="Mohammad Jazzar" userId="1a805b747a42c761" providerId="LiveId" clId="{B63BCD01-58B5-4584-861C-51699209D71F}" dt="2022-03-08T16:24:33.211" v="2994" actId="207"/>
          <ac:spMkLst>
            <pc:docMk/>
            <pc:sldMk cId="3085197239" sldId="262"/>
            <ac:spMk id="184" creationId="{00000000-0000-0000-0000-000000000000}"/>
          </ac:spMkLst>
        </pc:spChg>
        <pc:spChg chg="mod">
          <ac:chgData name="Mohammad Jazzar" userId="1a805b747a42c761" providerId="LiveId" clId="{B63BCD01-58B5-4584-861C-51699209D71F}" dt="2022-03-08T16:22:56.690" v="2990" actId="20577"/>
          <ac:spMkLst>
            <pc:docMk/>
            <pc:sldMk cId="3085197239" sldId="262"/>
            <ac:spMk id="189" creationId="{00000000-0000-0000-0000-000000000000}"/>
          </ac:spMkLst>
        </pc:spChg>
        <pc:spChg chg="mod">
          <ac:chgData name="Mohammad Jazzar" userId="1a805b747a42c761" providerId="LiveId" clId="{B63BCD01-58B5-4584-861C-51699209D71F}" dt="2022-03-08T16:38:59.006" v="3073" actId="790"/>
          <ac:spMkLst>
            <pc:docMk/>
            <pc:sldMk cId="3085197239" sldId="262"/>
            <ac:spMk id="190" creationId="{00000000-0000-0000-0000-000000000000}"/>
          </ac:spMkLst>
        </pc:spChg>
        <pc:spChg chg="mod">
          <ac:chgData name="Mohammad Jazzar" userId="1a805b747a42c761" providerId="LiveId" clId="{B63BCD01-58B5-4584-861C-51699209D71F}" dt="2022-03-08T16:19:26.922" v="2844" actId="20577"/>
          <ac:spMkLst>
            <pc:docMk/>
            <pc:sldMk cId="3085197239" sldId="262"/>
            <ac:spMk id="191" creationId="{00000000-0000-0000-0000-000000000000}"/>
          </ac:spMkLst>
        </pc:spChg>
        <pc:spChg chg="mod">
          <ac:chgData name="Mohammad Jazzar" userId="1a805b747a42c761" providerId="LiveId" clId="{B63BCD01-58B5-4584-861C-51699209D71F}" dt="2022-03-08T16:38:52.584" v="3072" actId="790"/>
          <ac:spMkLst>
            <pc:docMk/>
            <pc:sldMk cId="3085197239" sldId="262"/>
            <ac:spMk id="192" creationId="{00000000-0000-0000-0000-000000000000}"/>
          </ac:spMkLst>
        </pc:spChg>
        <pc:spChg chg="mod">
          <ac:chgData name="Mohammad Jazzar" userId="1a805b747a42c761" providerId="LiveId" clId="{B63BCD01-58B5-4584-861C-51699209D71F}" dt="2022-03-08T16:17:39.912" v="2761" actId="20577"/>
          <ac:spMkLst>
            <pc:docMk/>
            <pc:sldMk cId="3085197239" sldId="262"/>
            <ac:spMk id="193" creationId="{00000000-0000-0000-0000-000000000000}"/>
          </ac:spMkLst>
        </pc:spChg>
        <pc:spChg chg="mod">
          <ac:chgData name="Mohammad Jazzar" userId="1a805b747a42c761" providerId="LiveId" clId="{B63BCD01-58B5-4584-861C-51699209D71F}" dt="2022-03-08T16:15:43.122" v="2635" actId="20577"/>
          <ac:spMkLst>
            <pc:docMk/>
            <pc:sldMk cId="3085197239" sldId="262"/>
            <ac:spMk id="194" creationId="{00000000-0000-0000-0000-000000000000}"/>
          </ac:spMkLst>
        </pc:spChg>
        <pc:spChg chg="mod">
          <ac:chgData name="Mohammad Jazzar" userId="1a805b747a42c761" providerId="LiveId" clId="{B63BCD01-58B5-4584-861C-51699209D71F}" dt="2022-03-08T16:17:14.739" v="2750" actId="20577"/>
          <ac:spMkLst>
            <pc:docMk/>
            <pc:sldMk cId="3085197239" sldId="262"/>
            <ac:spMk id="196" creationId="{00000000-0000-0000-0000-000000000000}"/>
          </ac:spMkLst>
        </pc:spChg>
        <pc:spChg chg="mod">
          <ac:chgData name="Mohammad Jazzar" userId="1a805b747a42c761" providerId="LiveId" clId="{B63BCD01-58B5-4584-861C-51699209D71F}" dt="2022-03-08T16:37:08.558" v="3060" actId="408"/>
          <ac:spMkLst>
            <pc:docMk/>
            <pc:sldMk cId="3085197239" sldId="262"/>
            <ac:spMk id="197" creationId="{00000000-0000-0000-0000-000000000000}"/>
          </ac:spMkLst>
        </pc:spChg>
        <pc:spChg chg="mod">
          <ac:chgData name="Mohammad Jazzar" userId="1a805b747a42c761" providerId="LiveId" clId="{B63BCD01-58B5-4584-861C-51699209D71F}" dt="2022-03-08T16:24:02.862" v="2992" actId="207"/>
          <ac:spMkLst>
            <pc:docMk/>
            <pc:sldMk cId="3085197239" sldId="262"/>
            <ac:spMk id="201" creationId="{00000000-0000-0000-0000-000000000000}"/>
          </ac:spMkLst>
        </pc:spChg>
        <pc:spChg chg="mod">
          <ac:chgData name="Mohammad Jazzar" userId="1a805b747a42c761" providerId="LiveId" clId="{B63BCD01-58B5-4584-861C-51699209D71F}" dt="2022-03-08T16:39:14.525" v="3074" actId="790"/>
          <ac:spMkLst>
            <pc:docMk/>
            <pc:sldMk cId="3085197239" sldId="262"/>
            <ac:spMk id="207" creationId="{00000000-0000-0000-0000-000000000000}"/>
          </ac:spMkLst>
        </pc:spChg>
        <pc:spChg chg="mod">
          <ac:chgData name="Mohammad Jazzar" userId="1a805b747a42c761" providerId="LiveId" clId="{B63BCD01-58B5-4584-861C-51699209D71F}" dt="2022-03-08T16:20:30.134" v="2888" actId="313"/>
          <ac:spMkLst>
            <pc:docMk/>
            <pc:sldMk cId="3085197239" sldId="262"/>
            <ac:spMk id="208" creationId="{00000000-0000-0000-0000-000000000000}"/>
          </ac:spMkLst>
        </pc:spChg>
        <pc:spChg chg="mod">
          <ac:chgData name="Mohammad Jazzar" userId="1a805b747a42c761" providerId="LiveId" clId="{B63BCD01-58B5-4584-861C-51699209D71F}" dt="2022-03-08T16:22:18.634" v="2966" actId="20577"/>
          <ac:spMkLst>
            <pc:docMk/>
            <pc:sldMk cId="3085197239" sldId="262"/>
            <ac:spMk id="209" creationId="{00000000-0000-0000-0000-000000000000}"/>
          </ac:spMkLst>
        </pc:spChg>
        <pc:spChg chg="mod">
          <ac:chgData name="Mohammad Jazzar" userId="1a805b747a42c761" providerId="LiveId" clId="{B63BCD01-58B5-4584-861C-51699209D71F}" dt="2022-03-08T16:22:05.155" v="2953" actId="20577"/>
          <ac:spMkLst>
            <pc:docMk/>
            <pc:sldMk cId="3085197239" sldId="262"/>
            <ac:spMk id="210" creationId="{00000000-0000-0000-0000-000000000000}"/>
          </ac:spMkLst>
        </pc:spChg>
        <pc:spChg chg="mod">
          <ac:chgData name="Mohammad Jazzar" userId="1a805b747a42c761" providerId="LiveId" clId="{B63BCD01-58B5-4584-861C-51699209D71F}" dt="2022-03-08T16:24:17.379" v="2993" actId="207"/>
          <ac:spMkLst>
            <pc:docMk/>
            <pc:sldMk cId="3085197239" sldId="262"/>
            <ac:spMk id="226" creationId="{00000000-0000-0000-0000-000000000000}"/>
          </ac:spMkLst>
        </pc:spChg>
        <pc:spChg chg="mod">
          <ac:chgData name="Mohammad Jazzar" userId="1a805b747a42c761" providerId="LiveId" clId="{B63BCD01-58B5-4584-861C-51699209D71F}" dt="2022-03-08T15:50:21.184" v="1667" actId="20577"/>
          <ac:spMkLst>
            <pc:docMk/>
            <pc:sldMk cId="3085197239" sldId="262"/>
            <ac:spMk id="229" creationId="{00000000-0000-0000-0000-000000000000}"/>
          </ac:spMkLst>
        </pc:spChg>
        <pc:spChg chg="mod">
          <ac:chgData name="Mohammad Jazzar" userId="1a805b747a42c761" providerId="LiveId" clId="{B63BCD01-58B5-4584-861C-51699209D71F}" dt="2022-03-08T16:38:06.093" v="3066" actId="1076"/>
          <ac:spMkLst>
            <pc:docMk/>
            <pc:sldMk cId="3085197239" sldId="262"/>
            <ac:spMk id="230" creationId="{00000000-0000-0000-0000-000000000000}"/>
          </ac:spMkLst>
        </pc:spChg>
        <pc:spChg chg="mod">
          <ac:chgData name="Mohammad Jazzar" userId="1a805b747a42c761" providerId="LiveId" clId="{B63BCD01-58B5-4584-861C-51699209D71F}" dt="2022-03-08T16:38:01.096" v="3065" actId="1076"/>
          <ac:spMkLst>
            <pc:docMk/>
            <pc:sldMk cId="3085197239" sldId="262"/>
            <ac:spMk id="231" creationId="{00000000-0000-0000-0000-000000000000}"/>
          </ac:spMkLst>
        </pc:spChg>
        <pc:spChg chg="mod">
          <ac:chgData name="Mohammad Jazzar" userId="1a805b747a42c761" providerId="LiveId" clId="{B63BCD01-58B5-4584-861C-51699209D71F}" dt="2022-03-08T16:38:12.077" v="3067" actId="1076"/>
          <ac:spMkLst>
            <pc:docMk/>
            <pc:sldMk cId="3085197239" sldId="262"/>
            <ac:spMk id="232" creationId="{00000000-0000-0000-0000-000000000000}"/>
          </ac:spMkLst>
        </pc:spChg>
        <pc:spChg chg="mod">
          <ac:chgData name="Mohammad Jazzar" userId="1a805b747a42c761" providerId="LiveId" clId="{B63BCD01-58B5-4584-861C-51699209D71F}" dt="2022-03-08T15:47:06.879" v="1442"/>
          <ac:spMkLst>
            <pc:docMk/>
            <pc:sldMk cId="3085197239" sldId="262"/>
            <ac:spMk id="352" creationId="{C316613B-CCBC-42FE-886C-6EB7B3F151F4}"/>
          </ac:spMkLst>
        </pc:spChg>
        <pc:grpChg chg="mod">
          <ac:chgData name="Mohammad Jazzar" userId="1a805b747a42c761" providerId="LiveId" clId="{B63BCD01-58B5-4584-861C-51699209D71F}" dt="2022-03-08T16:37:20.077" v="3061" actId="12788"/>
          <ac:grpSpMkLst>
            <pc:docMk/>
            <pc:sldMk cId="3085197239" sldId="262"/>
            <ac:grpSpMk id="2" creationId="{5555E51D-12FE-4FED-A411-630A1E1D1479}"/>
          </ac:grpSpMkLst>
        </pc:grpChg>
        <pc:picChg chg="add del mod">
          <ac:chgData name="Mohammad Jazzar" userId="1a805b747a42c761" providerId="LiveId" clId="{B63BCD01-58B5-4584-861C-51699209D71F}" dt="2022-03-08T15:40:12.361" v="1272" actId="1076"/>
          <ac:picMkLst>
            <pc:docMk/>
            <pc:sldMk cId="3085197239" sldId="262"/>
            <ac:picMk id="6" creationId="{A9402D5D-3546-42D2-972F-5E439401C3DD}"/>
          </ac:picMkLst>
        </pc:picChg>
        <pc:picChg chg="add del mod">
          <ac:chgData name="Mohammad Jazzar" userId="1a805b747a42c761" providerId="LiveId" clId="{B63BCD01-58B5-4584-861C-51699209D71F}" dt="2022-03-08T15:20:14.256" v="1194" actId="931"/>
          <ac:picMkLst>
            <pc:docMk/>
            <pc:sldMk cId="3085197239" sldId="262"/>
            <ac:picMk id="7" creationId="{8D78AF24-2007-4CA0-B7F0-46938E75DBC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143125" y="685800"/>
            <a:ext cx="2571750" cy="3429000"/>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274890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 &amp; Untertitel">
    <p:spTree>
      <p:nvGrpSpPr>
        <p:cNvPr id="1" name=""/>
        <p:cNvGrpSpPr/>
        <p:nvPr/>
      </p:nvGrpSpPr>
      <p:grpSpPr>
        <a:xfrm>
          <a:off x="0" y="0"/>
          <a:ext cx="0" cy="0"/>
          <a:chOff x="0" y="0"/>
          <a:chExt cx="0" cy="0"/>
        </a:xfrm>
      </p:grpSpPr>
      <p:sp>
        <p:nvSpPr>
          <p:cNvPr id="11" name="Titeltext"/>
          <p:cNvSpPr txBox="1">
            <a:spLocks noGrp="1"/>
          </p:cNvSpPr>
          <p:nvPr>
            <p:ph type="title"/>
          </p:nvPr>
        </p:nvSpPr>
        <p:spPr>
          <a:prstGeom prst="rect">
            <a:avLst/>
          </a:prstGeom>
        </p:spPr>
        <p:txBody>
          <a:bodyPr/>
          <a:lstStyle/>
          <a:p>
            <a:r>
              <a:t>Titeltext</a:t>
            </a:r>
          </a:p>
        </p:txBody>
      </p:sp>
      <p:sp>
        <p:nvSpPr>
          <p:cNvPr id="12" name="Textebene 1…"/>
          <p:cNvSpPr txBox="1">
            <a:spLocks noGrp="1"/>
          </p:cNvSpPr>
          <p:nvPr>
            <p:ph type="body" sz="quarter" idx="1"/>
          </p:nvPr>
        </p:nvSpPr>
        <p:spPr>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13"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2" name="Bild"/>
          <p:cNvSpPr>
            <a:spLocks noGrp="1"/>
          </p:cNvSpPr>
          <p:nvPr>
            <p:ph type="pic" idx="13"/>
          </p:nvPr>
        </p:nvSpPr>
        <p:spPr>
          <a:xfrm>
            <a:off x="0" y="2844800"/>
            <a:ext cx="9753600" cy="7315200"/>
          </a:xfrm>
          <a:prstGeom prst="rect">
            <a:avLst/>
          </a:prstGeom>
        </p:spPr>
        <p:txBody>
          <a:bodyPr lIns="91439" tIns="45719" rIns="91439" bIns="45719">
            <a:noAutofit/>
          </a:bodyPr>
          <a:lstStyle/>
          <a:p>
            <a:endParaRPr/>
          </a:p>
        </p:txBody>
      </p:sp>
      <p:sp>
        <p:nvSpPr>
          <p:cNvPr id="103" name="Foliennummer"/>
          <p:cNvSpPr txBox="1">
            <a:spLocks noGrp="1"/>
          </p:cNvSpPr>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fld id="{86CB4B4D-7CA3-9044-876B-883B54F8677D}" type="slidenum">
              <a:t>‹Nr.›</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Leer">
    <p:spTree>
      <p:nvGrpSpPr>
        <p:cNvPr id="1" name=""/>
        <p:cNvGrpSpPr/>
        <p:nvPr/>
      </p:nvGrpSpPr>
      <p:grpSpPr>
        <a:xfrm>
          <a:off x="0" y="0"/>
          <a:ext cx="0" cy="0"/>
          <a:chOff x="0" y="0"/>
          <a:chExt cx="0" cy="0"/>
        </a:xfrm>
      </p:grpSpPr>
      <p:sp>
        <p:nvSpPr>
          <p:cNvPr id="110" name="Foliennummer"/>
          <p:cNvSpPr txBox="1">
            <a:spLocks noGrp="1"/>
          </p:cNvSpPr>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fld id="{86CB4B4D-7CA3-9044-876B-883B54F8677D}" type="slidenum">
              <a:t>‹Nr.›</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el - Mitte">
    <p:spTree>
      <p:nvGrpSpPr>
        <p:cNvPr id="1" name=""/>
        <p:cNvGrpSpPr/>
        <p:nvPr/>
      </p:nvGrpSpPr>
      <p:grpSpPr>
        <a:xfrm>
          <a:off x="0" y="0"/>
          <a:ext cx="0" cy="0"/>
          <a:chOff x="0" y="0"/>
          <a:chExt cx="0" cy="0"/>
        </a:xfrm>
      </p:grpSpPr>
      <p:sp>
        <p:nvSpPr>
          <p:cNvPr id="30" name="Titeltext"/>
          <p:cNvSpPr txBox="1">
            <a:spLocks noGrp="1"/>
          </p:cNvSpPr>
          <p:nvPr>
            <p:ph type="title"/>
          </p:nvPr>
        </p:nvSpPr>
        <p:spPr>
          <a:xfrm>
            <a:off x="952500" y="5264150"/>
            <a:ext cx="7848600" cy="2476500"/>
          </a:xfrm>
          <a:prstGeom prst="rect">
            <a:avLst/>
          </a:prstGeom>
        </p:spPr>
        <p:txBody>
          <a:bodyPr anchor="ctr"/>
          <a:lstStyle/>
          <a:p>
            <a:r>
              <a:t>Titeltext</a:t>
            </a:r>
          </a:p>
        </p:txBody>
      </p:sp>
      <p:sp>
        <p:nvSpPr>
          <p:cNvPr id="31" name="Foliennummer"/>
          <p:cNvSpPr txBox="1">
            <a:spLocks noGrp="1"/>
          </p:cNvSpPr>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fld id="{86CB4B4D-7CA3-9044-876B-883B54F8677D}" type="slidenum">
              <a:t>‹Nr.›</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Foto - Vertikal">
    <p:spTree>
      <p:nvGrpSpPr>
        <p:cNvPr id="1" name=""/>
        <p:cNvGrpSpPr/>
        <p:nvPr/>
      </p:nvGrpSpPr>
      <p:grpSpPr>
        <a:xfrm>
          <a:off x="0" y="0"/>
          <a:ext cx="0" cy="0"/>
          <a:chOff x="0" y="0"/>
          <a:chExt cx="0" cy="0"/>
        </a:xfrm>
      </p:grpSpPr>
      <p:sp>
        <p:nvSpPr>
          <p:cNvPr id="38" name="Bild"/>
          <p:cNvSpPr>
            <a:spLocks noGrp="1"/>
          </p:cNvSpPr>
          <p:nvPr>
            <p:ph type="pic" sz="quarter" idx="13"/>
          </p:nvPr>
        </p:nvSpPr>
        <p:spPr>
          <a:xfrm>
            <a:off x="5038725" y="3321050"/>
            <a:ext cx="4000500" cy="6162675"/>
          </a:xfrm>
          <a:prstGeom prst="rect">
            <a:avLst/>
          </a:prstGeom>
        </p:spPr>
        <p:txBody>
          <a:bodyPr lIns="91439" tIns="45719" rIns="91439" bIns="45719">
            <a:noAutofit/>
          </a:bodyPr>
          <a:lstStyle/>
          <a:p>
            <a:endParaRPr/>
          </a:p>
        </p:txBody>
      </p:sp>
      <p:sp>
        <p:nvSpPr>
          <p:cNvPr id="39" name="Titeltext"/>
          <p:cNvSpPr txBox="1">
            <a:spLocks noGrp="1"/>
          </p:cNvSpPr>
          <p:nvPr>
            <p:ph type="title"/>
          </p:nvPr>
        </p:nvSpPr>
        <p:spPr>
          <a:xfrm>
            <a:off x="714375" y="3321050"/>
            <a:ext cx="4000500" cy="2990850"/>
          </a:xfrm>
          <a:prstGeom prst="rect">
            <a:avLst/>
          </a:prstGeom>
        </p:spPr>
        <p:txBody>
          <a:bodyPr/>
          <a:lstStyle>
            <a:lvl1pPr>
              <a:defRPr sz="8000"/>
            </a:lvl1pPr>
          </a:lstStyle>
          <a:p>
            <a:r>
              <a:t>Titeltext</a:t>
            </a:r>
          </a:p>
        </p:txBody>
      </p:sp>
      <p:sp>
        <p:nvSpPr>
          <p:cNvPr id="40" name="Textebene 1…"/>
          <p:cNvSpPr txBox="1">
            <a:spLocks noGrp="1"/>
          </p:cNvSpPr>
          <p:nvPr>
            <p:ph type="body" sz="quarter" idx="1"/>
          </p:nvPr>
        </p:nvSpPr>
        <p:spPr>
          <a:xfrm>
            <a:off x="714375" y="6388100"/>
            <a:ext cx="4000500" cy="3086100"/>
          </a:xfrm>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41" name="Foliennummer"/>
          <p:cNvSpPr txBox="1">
            <a:spLocks noGrp="1"/>
          </p:cNvSpPr>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fld id="{86CB4B4D-7CA3-9044-876B-883B54F8677D}" type="slidenum">
              <a:t>‹Nr.›</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el - Oben">
    <p:spTree>
      <p:nvGrpSpPr>
        <p:cNvPr id="1" name=""/>
        <p:cNvGrpSpPr/>
        <p:nvPr/>
      </p:nvGrpSpPr>
      <p:grpSpPr>
        <a:xfrm>
          <a:off x="0" y="0"/>
          <a:ext cx="0" cy="0"/>
          <a:chOff x="0" y="0"/>
          <a:chExt cx="0" cy="0"/>
        </a:xfrm>
      </p:grpSpPr>
      <p:sp>
        <p:nvSpPr>
          <p:cNvPr id="48" name="Titeltext"/>
          <p:cNvSpPr txBox="1">
            <a:spLocks noGrp="1"/>
          </p:cNvSpPr>
          <p:nvPr>
            <p:ph type="title"/>
          </p:nvPr>
        </p:nvSpPr>
        <p:spPr>
          <a:xfrm>
            <a:off x="714375" y="3035300"/>
            <a:ext cx="8324850" cy="1619250"/>
          </a:xfrm>
          <a:prstGeom prst="rect">
            <a:avLst/>
          </a:prstGeom>
        </p:spPr>
        <p:txBody>
          <a:bodyPr anchor="ctr"/>
          <a:lstStyle/>
          <a:p>
            <a:r>
              <a:t>Titeltext</a:t>
            </a:r>
          </a:p>
        </p:txBody>
      </p:sp>
      <p:sp>
        <p:nvSpPr>
          <p:cNvPr id="49" name="Foliennummer"/>
          <p:cNvSpPr txBox="1">
            <a:spLocks noGrp="1"/>
          </p:cNvSpPr>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fld id="{86CB4B4D-7CA3-9044-876B-883B54F8677D}" type="slidenum">
              <a:t>‹Nr.›</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el &amp; Aufzählung">
    <p:spTree>
      <p:nvGrpSpPr>
        <p:cNvPr id="1" name=""/>
        <p:cNvGrpSpPr/>
        <p:nvPr/>
      </p:nvGrpSpPr>
      <p:grpSpPr>
        <a:xfrm>
          <a:off x="0" y="0"/>
          <a:ext cx="0" cy="0"/>
          <a:chOff x="0" y="0"/>
          <a:chExt cx="0" cy="0"/>
        </a:xfrm>
      </p:grpSpPr>
      <p:sp>
        <p:nvSpPr>
          <p:cNvPr id="56" name="Titeltext"/>
          <p:cNvSpPr txBox="1">
            <a:spLocks noGrp="1"/>
          </p:cNvSpPr>
          <p:nvPr>
            <p:ph type="title"/>
          </p:nvPr>
        </p:nvSpPr>
        <p:spPr>
          <a:xfrm>
            <a:off x="714375" y="3035300"/>
            <a:ext cx="8324850" cy="1619250"/>
          </a:xfrm>
          <a:prstGeom prst="rect">
            <a:avLst/>
          </a:prstGeom>
        </p:spPr>
        <p:txBody>
          <a:bodyPr anchor="ctr"/>
          <a:lstStyle/>
          <a:p>
            <a:r>
              <a:t>Titeltext</a:t>
            </a:r>
          </a:p>
        </p:txBody>
      </p:sp>
      <p:sp>
        <p:nvSpPr>
          <p:cNvPr id="57" name="Textebene 1…"/>
          <p:cNvSpPr txBox="1">
            <a:spLocks noGrp="1"/>
          </p:cNvSpPr>
          <p:nvPr>
            <p:ph type="body" sz="half" idx="1"/>
          </p:nvPr>
        </p:nvSpPr>
        <p:spPr>
          <a:xfrm>
            <a:off x="714375" y="4787900"/>
            <a:ext cx="8324850" cy="4714875"/>
          </a:xfrm>
          <a:prstGeom prst="rect">
            <a:avLst/>
          </a:prstGeom>
        </p:spPr>
        <p:txBody>
          <a:bodyPr anchor="ctr"/>
          <a:lstStyle>
            <a:lvl1pPr marL="583406" indent="-583406" algn="l">
              <a:spcBef>
                <a:spcPts val="5600"/>
              </a:spcBef>
              <a:buSzPct val="145000"/>
              <a:buChar char="•"/>
              <a:defRPr sz="4200"/>
            </a:lvl1pPr>
            <a:lvl2pPr marL="1027906" indent="-583406" algn="l">
              <a:spcBef>
                <a:spcPts val="5600"/>
              </a:spcBef>
              <a:buSzPct val="145000"/>
              <a:buChar char="•"/>
              <a:defRPr sz="4200"/>
            </a:lvl2pPr>
            <a:lvl3pPr marL="1472406" indent="-583406" algn="l">
              <a:spcBef>
                <a:spcPts val="5600"/>
              </a:spcBef>
              <a:buSzPct val="145000"/>
              <a:buChar char="•"/>
              <a:defRPr sz="4200"/>
            </a:lvl3pPr>
            <a:lvl4pPr marL="1916906" indent="-583406" algn="l">
              <a:spcBef>
                <a:spcPts val="5600"/>
              </a:spcBef>
              <a:buSzPct val="145000"/>
              <a:buChar char="•"/>
              <a:defRPr sz="4200"/>
            </a:lvl4pPr>
            <a:lvl5pPr marL="2361406" indent="-583406" algn="l">
              <a:spcBef>
                <a:spcPts val="5600"/>
              </a:spcBef>
              <a:buSzPct val="145000"/>
              <a:buChar char="•"/>
              <a:defRPr sz="4200"/>
            </a:lvl5pPr>
          </a:lstStyle>
          <a:p>
            <a:r>
              <a:t>Textebene 1</a:t>
            </a:r>
          </a:p>
          <a:p>
            <a:pPr lvl="1"/>
            <a:r>
              <a:t>Textebene 2</a:t>
            </a:r>
          </a:p>
          <a:p>
            <a:pPr lvl="2"/>
            <a:r>
              <a:t>Textebene 3</a:t>
            </a:r>
          </a:p>
          <a:p>
            <a:pPr lvl="3"/>
            <a:r>
              <a:t>Textebene 4</a:t>
            </a:r>
          </a:p>
          <a:p>
            <a:pPr lvl="4"/>
            <a:r>
              <a:t>Textebene 5</a:t>
            </a:r>
          </a:p>
        </p:txBody>
      </p:sp>
      <p:sp>
        <p:nvSpPr>
          <p:cNvPr id="58" name="Foliennummer"/>
          <p:cNvSpPr txBox="1">
            <a:spLocks noGrp="1"/>
          </p:cNvSpPr>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fld id="{86CB4B4D-7CA3-9044-876B-883B54F8677D}" type="slidenum">
              <a:t>‹Nr.›</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el, Aufzählung &amp; Foto">
    <p:spTree>
      <p:nvGrpSpPr>
        <p:cNvPr id="1" name=""/>
        <p:cNvGrpSpPr/>
        <p:nvPr/>
      </p:nvGrpSpPr>
      <p:grpSpPr>
        <a:xfrm>
          <a:off x="0" y="0"/>
          <a:ext cx="0" cy="0"/>
          <a:chOff x="0" y="0"/>
          <a:chExt cx="0" cy="0"/>
        </a:xfrm>
      </p:grpSpPr>
      <p:sp>
        <p:nvSpPr>
          <p:cNvPr id="65" name="Bild"/>
          <p:cNvSpPr>
            <a:spLocks noGrp="1"/>
          </p:cNvSpPr>
          <p:nvPr>
            <p:ph type="pic" sz="quarter" idx="13"/>
          </p:nvPr>
        </p:nvSpPr>
        <p:spPr>
          <a:xfrm>
            <a:off x="5038725" y="4787900"/>
            <a:ext cx="4000500" cy="4714875"/>
          </a:xfrm>
          <a:prstGeom prst="rect">
            <a:avLst/>
          </a:prstGeom>
        </p:spPr>
        <p:txBody>
          <a:bodyPr lIns="91439" tIns="45719" rIns="91439" bIns="45719">
            <a:noAutofit/>
          </a:bodyPr>
          <a:lstStyle/>
          <a:p>
            <a:endParaRPr/>
          </a:p>
        </p:txBody>
      </p:sp>
      <p:sp>
        <p:nvSpPr>
          <p:cNvPr id="66" name="Titeltext"/>
          <p:cNvSpPr txBox="1">
            <a:spLocks noGrp="1"/>
          </p:cNvSpPr>
          <p:nvPr>
            <p:ph type="title"/>
          </p:nvPr>
        </p:nvSpPr>
        <p:spPr>
          <a:xfrm>
            <a:off x="714375" y="3035300"/>
            <a:ext cx="8324850" cy="1619250"/>
          </a:xfrm>
          <a:prstGeom prst="rect">
            <a:avLst/>
          </a:prstGeom>
        </p:spPr>
        <p:txBody>
          <a:bodyPr anchor="ctr"/>
          <a:lstStyle/>
          <a:p>
            <a:r>
              <a:t>Titeltext</a:t>
            </a:r>
          </a:p>
        </p:txBody>
      </p:sp>
      <p:sp>
        <p:nvSpPr>
          <p:cNvPr id="67" name="Textebene 1…"/>
          <p:cNvSpPr txBox="1">
            <a:spLocks noGrp="1"/>
          </p:cNvSpPr>
          <p:nvPr>
            <p:ph type="body" sz="quarter" idx="1"/>
          </p:nvPr>
        </p:nvSpPr>
        <p:spPr>
          <a:xfrm>
            <a:off x="714375" y="4787900"/>
            <a:ext cx="4000500" cy="4714875"/>
          </a:xfrm>
          <a:prstGeom prst="rect">
            <a:avLst/>
          </a:prstGeom>
        </p:spPr>
        <p:txBody>
          <a:bodyPr anchor="ctr"/>
          <a:lstStyle>
            <a:lvl1pPr marL="440871" indent="-440871" algn="l">
              <a:spcBef>
                <a:spcPts val="4200"/>
              </a:spcBef>
              <a:buSzPct val="145000"/>
              <a:buChar char="•"/>
              <a:defRPr sz="3600"/>
            </a:lvl1pPr>
            <a:lvl2pPr marL="783771" indent="-440871" algn="l">
              <a:spcBef>
                <a:spcPts val="4200"/>
              </a:spcBef>
              <a:buSzPct val="145000"/>
              <a:buChar char="•"/>
              <a:defRPr sz="3600"/>
            </a:lvl2pPr>
            <a:lvl3pPr marL="1126671" indent="-440871" algn="l">
              <a:spcBef>
                <a:spcPts val="4200"/>
              </a:spcBef>
              <a:buSzPct val="145000"/>
              <a:buChar char="•"/>
              <a:defRPr sz="3600"/>
            </a:lvl3pPr>
            <a:lvl4pPr marL="1469571" indent="-440871" algn="l">
              <a:spcBef>
                <a:spcPts val="4200"/>
              </a:spcBef>
              <a:buSzPct val="145000"/>
              <a:buChar char="•"/>
              <a:defRPr sz="3600"/>
            </a:lvl4pPr>
            <a:lvl5pPr marL="1812471" indent="-440871" algn="l">
              <a:spcBef>
                <a:spcPts val="4200"/>
              </a:spcBef>
              <a:buSzPct val="145000"/>
              <a:buChar char="•"/>
              <a:defRPr sz="3600"/>
            </a:lvl5pPr>
          </a:lstStyle>
          <a:p>
            <a:r>
              <a:t>Textebene 1</a:t>
            </a:r>
          </a:p>
          <a:p>
            <a:pPr lvl="1"/>
            <a:r>
              <a:t>Textebene 2</a:t>
            </a:r>
          </a:p>
          <a:p>
            <a:pPr lvl="2"/>
            <a:r>
              <a:t>Textebene 3</a:t>
            </a:r>
          </a:p>
          <a:p>
            <a:pPr lvl="3"/>
            <a:r>
              <a:t>Textebene 4</a:t>
            </a:r>
          </a:p>
          <a:p>
            <a:pPr lvl="4"/>
            <a:r>
              <a:t>Textebene 5</a:t>
            </a:r>
          </a:p>
        </p:txBody>
      </p:sp>
      <p:sp>
        <p:nvSpPr>
          <p:cNvPr id="68" name="Foliennummer"/>
          <p:cNvSpPr txBox="1">
            <a:spLocks noGrp="1"/>
          </p:cNvSpPr>
          <p:nvPr>
            <p:ph type="sldNum" sz="quarter" idx="2"/>
          </p:nvPr>
        </p:nvSpPr>
        <p:spPr>
          <a:xfrm>
            <a:off x="4688585" y="9817100"/>
            <a:ext cx="371349" cy="3810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‹Nr.›</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unkte">
    <p:spTree>
      <p:nvGrpSpPr>
        <p:cNvPr id="1" name=""/>
        <p:cNvGrpSpPr/>
        <p:nvPr/>
      </p:nvGrpSpPr>
      <p:grpSpPr>
        <a:xfrm>
          <a:off x="0" y="0"/>
          <a:ext cx="0" cy="0"/>
          <a:chOff x="0" y="0"/>
          <a:chExt cx="0" cy="0"/>
        </a:xfrm>
      </p:grpSpPr>
      <p:sp>
        <p:nvSpPr>
          <p:cNvPr id="75" name="Textebene 1…"/>
          <p:cNvSpPr txBox="1">
            <a:spLocks noGrp="1"/>
          </p:cNvSpPr>
          <p:nvPr>
            <p:ph type="body" sz="half" idx="1"/>
          </p:nvPr>
        </p:nvSpPr>
        <p:spPr>
          <a:xfrm>
            <a:off x="714375" y="3797300"/>
            <a:ext cx="8324850" cy="5410200"/>
          </a:xfrm>
          <a:prstGeom prst="rect">
            <a:avLst/>
          </a:prstGeom>
        </p:spPr>
        <p:txBody>
          <a:bodyPr anchor="ctr"/>
          <a:lstStyle>
            <a:lvl1pPr marL="583406" indent="-583406" algn="l">
              <a:spcBef>
                <a:spcPts val="5600"/>
              </a:spcBef>
              <a:buSzPct val="145000"/>
              <a:buChar char="•"/>
              <a:defRPr sz="4200"/>
            </a:lvl1pPr>
            <a:lvl2pPr marL="1027906" indent="-583406" algn="l">
              <a:spcBef>
                <a:spcPts val="5600"/>
              </a:spcBef>
              <a:buSzPct val="145000"/>
              <a:buChar char="•"/>
              <a:defRPr sz="4200"/>
            </a:lvl2pPr>
            <a:lvl3pPr marL="1472406" indent="-583406" algn="l">
              <a:spcBef>
                <a:spcPts val="5600"/>
              </a:spcBef>
              <a:buSzPct val="145000"/>
              <a:buChar char="•"/>
              <a:defRPr sz="4200"/>
            </a:lvl3pPr>
            <a:lvl4pPr marL="1916906" indent="-583406" algn="l">
              <a:spcBef>
                <a:spcPts val="5600"/>
              </a:spcBef>
              <a:buSzPct val="145000"/>
              <a:buChar char="•"/>
              <a:defRPr sz="4200"/>
            </a:lvl4pPr>
            <a:lvl5pPr marL="2361406" indent="-583406" algn="l">
              <a:spcBef>
                <a:spcPts val="5600"/>
              </a:spcBef>
              <a:buSzPct val="145000"/>
              <a:buChar char="•"/>
              <a:defRPr sz="4200"/>
            </a:lvl5pPr>
          </a:lstStyle>
          <a:p>
            <a:r>
              <a:t>Textebene 1</a:t>
            </a:r>
          </a:p>
          <a:p>
            <a:pPr lvl="1"/>
            <a:r>
              <a:t>Textebene 2</a:t>
            </a:r>
          </a:p>
          <a:p>
            <a:pPr lvl="2"/>
            <a:r>
              <a:t>Textebene 3</a:t>
            </a:r>
          </a:p>
          <a:p>
            <a:pPr lvl="3"/>
            <a:r>
              <a:t>Textebene 4</a:t>
            </a:r>
          </a:p>
          <a:p>
            <a:pPr lvl="4"/>
            <a:r>
              <a:t>Textebene 5</a:t>
            </a:r>
          </a:p>
        </p:txBody>
      </p:sp>
      <p:sp>
        <p:nvSpPr>
          <p:cNvPr id="76" name="Foliennummer"/>
          <p:cNvSpPr txBox="1">
            <a:spLocks noGrp="1"/>
          </p:cNvSpPr>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fld id="{86CB4B4D-7CA3-9044-876B-883B54F8677D}" type="slidenum">
              <a:t>‹Nr.›</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Foto - 3 Stück">
    <p:spTree>
      <p:nvGrpSpPr>
        <p:cNvPr id="1" name=""/>
        <p:cNvGrpSpPr/>
        <p:nvPr/>
      </p:nvGrpSpPr>
      <p:grpSpPr>
        <a:xfrm>
          <a:off x="0" y="0"/>
          <a:ext cx="0" cy="0"/>
          <a:chOff x="0" y="0"/>
          <a:chExt cx="0" cy="0"/>
        </a:xfrm>
      </p:grpSpPr>
      <p:sp>
        <p:nvSpPr>
          <p:cNvPr id="83" name="Bild"/>
          <p:cNvSpPr>
            <a:spLocks noGrp="1"/>
          </p:cNvSpPr>
          <p:nvPr>
            <p:ph type="pic" sz="quarter" idx="13"/>
          </p:nvPr>
        </p:nvSpPr>
        <p:spPr>
          <a:xfrm>
            <a:off x="5038725" y="6664325"/>
            <a:ext cx="4000500" cy="2828925"/>
          </a:xfrm>
          <a:prstGeom prst="rect">
            <a:avLst/>
          </a:prstGeom>
        </p:spPr>
        <p:txBody>
          <a:bodyPr lIns="91439" tIns="45719" rIns="91439" bIns="45719">
            <a:noAutofit/>
          </a:bodyPr>
          <a:lstStyle/>
          <a:p>
            <a:endParaRPr/>
          </a:p>
        </p:txBody>
      </p:sp>
      <p:sp>
        <p:nvSpPr>
          <p:cNvPr id="84" name="Bild"/>
          <p:cNvSpPr>
            <a:spLocks noGrp="1"/>
          </p:cNvSpPr>
          <p:nvPr>
            <p:ph type="pic" sz="quarter" idx="14"/>
          </p:nvPr>
        </p:nvSpPr>
        <p:spPr>
          <a:xfrm>
            <a:off x="5038725" y="3511550"/>
            <a:ext cx="4000500" cy="2828925"/>
          </a:xfrm>
          <a:prstGeom prst="rect">
            <a:avLst/>
          </a:prstGeom>
        </p:spPr>
        <p:txBody>
          <a:bodyPr lIns="91439" tIns="45719" rIns="91439" bIns="45719">
            <a:noAutofit/>
          </a:bodyPr>
          <a:lstStyle/>
          <a:p>
            <a:endParaRPr/>
          </a:p>
        </p:txBody>
      </p:sp>
      <p:sp>
        <p:nvSpPr>
          <p:cNvPr id="85" name="Bild"/>
          <p:cNvSpPr>
            <a:spLocks noGrp="1"/>
          </p:cNvSpPr>
          <p:nvPr>
            <p:ph type="pic" sz="quarter" idx="15"/>
          </p:nvPr>
        </p:nvSpPr>
        <p:spPr>
          <a:xfrm>
            <a:off x="714375" y="3511550"/>
            <a:ext cx="4000500" cy="5981700"/>
          </a:xfrm>
          <a:prstGeom prst="rect">
            <a:avLst/>
          </a:prstGeom>
        </p:spPr>
        <p:txBody>
          <a:bodyPr lIns="91439" tIns="45719" rIns="91439" bIns="45719">
            <a:noAutofit/>
          </a:bodyPr>
          <a:lstStyle/>
          <a:p>
            <a:endParaRPr/>
          </a:p>
        </p:txBody>
      </p:sp>
      <p:sp>
        <p:nvSpPr>
          <p:cNvPr id="86" name="Foliennummer"/>
          <p:cNvSpPr txBox="1">
            <a:spLocks noGrp="1"/>
          </p:cNvSpPr>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fld id="{86CB4B4D-7CA3-9044-876B-883B54F8677D}" type="slidenum">
              <a:t>‹Nr.›</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Zitat">
    <p:spTree>
      <p:nvGrpSpPr>
        <p:cNvPr id="1" name=""/>
        <p:cNvGrpSpPr/>
        <p:nvPr/>
      </p:nvGrpSpPr>
      <p:grpSpPr>
        <a:xfrm>
          <a:off x="0" y="0"/>
          <a:ext cx="0" cy="0"/>
          <a:chOff x="0" y="0"/>
          <a:chExt cx="0" cy="0"/>
        </a:xfrm>
      </p:grpSpPr>
      <p:sp>
        <p:nvSpPr>
          <p:cNvPr id="93" name="–Christian Bauer"/>
          <p:cNvSpPr txBox="1">
            <a:spLocks noGrp="1"/>
          </p:cNvSpPr>
          <p:nvPr>
            <p:ph type="body" sz="quarter" idx="13"/>
          </p:nvPr>
        </p:nvSpPr>
        <p:spPr>
          <a:xfrm>
            <a:off x="952500" y="7616825"/>
            <a:ext cx="7848600" cy="560121"/>
          </a:xfrm>
          <a:prstGeom prst="rect">
            <a:avLst/>
          </a:prstGeom>
        </p:spPr>
        <p:txBody>
          <a:bodyPr>
            <a:spAutoFit/>
          </a:bodyPr>
          <a:lstStyle>
            <a:lvl1pPr>
              <a:defRPr sz="3200" i="1"/>
            </a:lvl1pPr>
          </a:lstStyle>
          <a:p>
            <a:r>
              <a:t>–Christian Bauer</a:t>
            </a:r>
          </a:p>
        </p:txBody>
      </p:sp>
      <p:sp>
        <p:nvSpPr>
          <p:cNvPr id="94" name="„Zitat hier eingeben.“"/>
          <p:cNvSpPr txBox="1">
            <a:spLocks noGrp="1"/>
          </p:cNvSpPr>
          <p:nvPr>
            <p:ph type="body" sz="quarter" idx="14"/>
          </p:nvPr>
        </p:nvSpPr>
        <p:spPr>
          <a:xfrm>
            <a:off x="952500" y="5900904"/>
            <a:ext cx="7848600" cy="745792"/>
          </a:xfrm>
          <a:prstGeom prst="rect">
            <a:avLst/>
          </a:prstGeom>
        </p:spPr>
        <p:txBody>
          <a:bodyPr anchor="ctr">
            <a:spAutoFit/>
          </a:bodyPr>
          <a:lstStyle>
            <a:lvl1pPr>
              <a:defRPr sz="4400">
                <a:latin typeface="+mn-lt"/>
                <a:ea typeface="+mn-ea"/>
                <a:cs typeface="+mn-cs"/>
                <a:sym typeface="Helvetica Neue Medium"/>
              </a:defRPr>
            </a:lvl1pPr>
          </a:lstStyle>
          <a:p>
            <a:r>
              <a:t>„Zitat hier eingeben.“ </a:t>
            </a:r>
          </a:p>
        </p:txBody>
      </p:sp>
      <p:sp>
        <p:nvSpPr>
          <p:cNvPr id="95" name="Foliennummer"/>
          <p:cNvSpPr txBox="1">
            <a:spLocks noGrp="1"/>
          </p:cNvSpPr>
          <p:nvPr>
            <p:ph type="sldNum" sz="quarter" idx="2"/>
          </p:nvPr>
        </p:nvSpPr>
        <p:spPr>
          <a:prstGeom prst="rect">
            <a:avLst/>
          </a:prstGeom>
        </p:spPr>
        <p:txBody>
          <a:bodyPr/>
          <a:lstStyle>
            <a:lvl1pPr>
              <a:defRPr>
                <a:latin typeface="Helvetica Neue Light"/>
                <a:ea typeface="Helvetica Neue Light"/>
                <a:cs typeface="Helvetica Neue Light"/>
                <a:sym typeface="Helvetica Neue Light"/>
              </a:defRPr>
            </a:lvl1pPr>
          </a:lstStyle>
          <a:p>
            <a:fld id="{86CB4B4D-7CA3-9044-876B-883B54F8677D}" type="slidenum">
              <a:t>‹Nr.›</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eltext"/>
          <p:cNvSpPr txBox="1">
            <a:spLocks noGrp="1"/>
          </p:cNvSpPr>
          <p:nvPr>
            <p:ph type="title"/>
          </p:nvPr>
        </p:nvSpPr>
        <p:spPr>
          <a:xfrm>
            <a:off x="952500" y="4073525"/>
            <a:ext cx="7848600" cy="247650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b">
            <a:normAutofit/>
          </a:bodyPr>
          <a:lstStyle/>
          <a:p>
            <a:r>
              <a:t>Titeltext</a:t>
            </a:r>
          </a:p>
        </p:txBody>
      </p:sp>
      <p:sp>
        <p:nvSpPr>
          <p:cNvPr id="3" name="Textebene 1…"/>
          <p:cNvSpPr txBox="1">
            <a:spLocks noGrp="1"/>
          </p:cNvSpPr>
          <p:nvPr>
            <p:ph type="body" idx="1"/>
          </p:nvPr>
        </p:nvSpPr>
        <p:spPr>
          <a:xfrm>
            <a:off x="952500" y="6626225"/>
            <a:ext cx="7848600" cy="84772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ormAutofit/>
          </a:bodyPr>
          <a:lstStyle/>
          <a:p>
            <a:r>
              <a:t>Textebene 1</a:t>
            </a:r>
          </a:p>
          <a:p>
            <a:pPr lvl="1"/>
            <a:r>
              <a:t>Textebene 2</a:t>
            </a:r>
          </a:p>
          <a:p>
            <a:pPr lvl="2"/>
            <a:r>
              <a:t>Textebene 3</a:t>
            </a:r>
          </a:p>
          <a:p>
            <a:pPr lvl="3"/>
            <a:r>
              <a:t>Textebene 4</a:t>
            </a:r>
          </a:p>
          <a:p>
            <a:pPr lvl="4"/>
            <a:r>
              <a:t>Textebene 5</a:t>
            </a:r>
          </a:p>
        </p:txBody>
      </p:sp>
      <p:sp>
        <p:nvSpPr>
          <p:cNvPr id="4" name="Foliennummer"/>
          <p:cNvSpPr txBox="1">
            <a:spLocks noGrp="1"/>
          </p:cNvSpPr>
          <p:nvPr>
            <p:ph type="sldNum" sz="quarter" idx="2"/>
          </p:nvPr>
        </p:nvSpPr>
        <p:spPr>
          <a:xfrm>
            <a:off x="4688585" y="9817100"/>
            <a:ext cx="371349" cy="373633"/>
          </a:xfrm>
          <a:prstGeom prst="rect">
            <a:avLst/>
          </a:prstGeom>
          <a:ln w="3175">
            <a:miter lim="400000"/>
          </a:ln>
        </p:spPr>
        <p:txBody>
          <a:bodyPr wrap="none" lIns="38100" tIns="38100" rIns="38100" bIns="38100">
            <a:spAutoFit/>
          </a:bodyPr>
          <a:lstStyle>
            <a:lvl1pPr>
              <a:defRPr sz="2000" b="0">
                <a:latin typeface="Helvetica Neue Thin"/>
                <a:ea typeface="Helvetica Neue Thin"/>
                <a:cs typeface="Helvetica Neue Thin"/>
                <a:sym typeface="Helvetica Neue Thin"/>
              </a:defRPr>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778933" rtl="0" latinLnBrk="0">
        <a:lnSpc>
          <a:spcPct val="100000"/>
        </a:lnSpc>
        <a:spcBef>
          <a:spcPts val="0"/>
        </a:spcBef>
        <a:spcAft>
          <a:spcPts val="0"/>
        </a:spcAft>
        <a:buClrTx/>
        <a:buSzTx/>
        <a:buFontTx/>
        <a:buNone/>
        <a:tabLst/>
        <a:defRPr sz="10600" b="0" i="0" u="none" strike="noStrike" cap="none" spc="0" baseline="0">
          <a:ln>
            <a:noFill/>
          </a:ln>
          <a:solidFill>
            <a:srgbClr val="000000"/>
          </a:solidFill>
          <a:uFillTx/>
          <a:latin typeface="+mn-lt"/>
          <a:ea typeface="+mn-ea"/>
          <a:cs typeface="+mn-cs"/>
          <a:sym typeface="Helvetica Neue Medium"/>
        </a:defRPr>
      </a:lvl1pPr>
      <a:lvl2pPr marL="0" marR="0" indent="0" algn="ctr" defTabSz="778933" rtl="0" latinLnBrk="0">
        <a:lnSpc>
          <a:spcPct val="100000"/>
        </a:lnSpc>
        <a:spcBef>
          <a:spcPts val="0"/>
        </a:spcBef>
        <a:spcAft>
          <a:spcPts val="0"/>
        </a:spcAft>
        <a:buClrTx/>
        <a:buSzTx/>
        <a:buFontTx/>
        <a:buNone/>
        <a:tabLst/>
        <a:defRPr sz="10600" b="0" i="0" u="none" strike="noStrike" cap="none" spc="0" baseline="0">
          <a:ln>
            <a:noFill/>
          </a:ln>
          <a:solidFill>
            <a:srgbClr val="000000"/>
          </a:solidFill>
          <a:uFillTx/>
          <a:latin typeface="+mn-lt"/>
          <a:ea typeface="+mn-ea"/>
          <a:cs typeface="+mn-cs"/>
          <a:sym typeface="Helvetica Neue Medium"/>
        </a:defRPr>
      </a:lvl2pPr>
      <a:lvl3pPr marL="0" marR="0" indent="0" algn="ctr" defTabSz="778933" rtl="0" latinLnBrk="0">
        <a:lnSpc>
          <a:spcPct val="100000"/>
        </a:lnSpc>
        <a:spcBef>
          <a:spcPts val="0"/>
        </a:spcBef>
        <a:spcAft>
          <a:spcPts val="0"/>
        </a:spcAft>
        <a:buClrTx/>
        <a:buSzTx/>
        <a:buFontTx/>
        <a:buNone/>
        <a:tabLst/>
        <a:defRPr sz="10600" b="0" i="0" u="none" strike="noStrike" cap="none" spc="0" baseline="0">
          <a:ln>
            <a:noFill/>
          </a:ln>
          <a:solidFill>
            <a:srgbClr val="000000"/>
          </a:solidFill>
          <a:uFillTx/>
          <a:latin typeface="+mn-lt"/>
          <a:ea typeface="+mn-ea"/>
          <a:cs typeface="+mn-cs"/>
          <a:sym typeface="Helvetica Neue Medium"/>
        </a:defRPr>
      </a:lvl3pPr>
      <a:lvl4pPr marL="0" marR="0" indent="0" algn="ctr" defTabSz="778933" rtl="0" latinLnBrk="0">
        <a:lnSpc>
          <a:spcPct val="100000"/>
        </a:lnSpc>
        <a:spcBef>
          <a:spcPts val="0"/>
        </a:spcBef>
        <a:spcAft>
          <a:spcPts val="0"/>
        </a:spcAft>
        <a:buClrTx/>
        <a:buSzTx/>
        <a:buFontTx/>
        <a:buNone/>
        <a:tabLst/>
        <a:defRPr sz="10600" b="0" i="0" u="none" strike="noStrike" cap="none" spc="0" baseline="0">
          <a:ln>
            <a:noFill/>
          </a:ln>
          <a:solidFill>
            <a:srgbClr val="000000"/>
          </a:solidFill>
          <a:uFillTx/>
          <a:latin typeface="+mn-lt"/>
          <a:ea typeface="+mn-ea"/>
          <a:cs typeface="+mn-cs"/>
          <a:sym typeface="Helvetica Neue Medium"/>
        </a:defRPr>
      </a:lvl4pPr>
      <a:lvl5pPr marL="0" marR="0" indent="0" algn="ctr" defTabSz="778933" rtl="0" latinLnBrk="0">
        <a:lnSpc>
          <a:spcPct val="100000"/>
        </a:lnSpc>
        <a:spcBef>
          <a:spcPts val="0"/>
        </a:spcBef>
        <a:spcAft>
          <a:spcPts val="0"/>
        </a:spcAft>
        <a:buClrTx/>
        <a:buSzTx/>
        <a:buFontTx/>
        <a:buNone/>
        <a:tabLst/>
        <a:defRPr sz="10600" b="0" i="0" u="none" strike="noStrike" cap="none" spc="0" baseline="0">
          <a:ln>
            <a:noFill/>
          </a:ln>
          <a:solidFill>
            <a:srgbClr val="000000"/>
          </a:solidFill>
          <a:uFillTx/>
          <a:latin typeface="+mn-lt"/>
          <a:ea typeface="+mn-ea"/>
          <a:cs typeface="+mn-cs"/>
          <a:sym typeface="Helvetica Neue Medium"/>
        </a:defRPr>
      </a:lvl5pPr>
      <a:lvl6pPr marL="0" marR="0" indent="0" algn="ctr" defTabSz="778933" rtl="0" latinLnBrk="0">
        <a:lnSpc>
          <a:spcPct val="100000"/>
        </a:lnSpc>
        <a:spcBef>
          <a:spcPts val="0"/>
        </a:spcBef>
        <a:spcAft>
          <a:spcPts val="0"/>
        </a:spcAft>
        <a:buClrTx/>
        <a:buSzTx/>
        <a:buFontTx/>
        <a:buNone/>
        <a:tabLst/>
        <a:defRPr sz="10600" b="0" i="0" u="none" strike="noStrike" cap="none" spc="0" baseline="0">
          <a:ln>
            <a:noFill/>
          </a:ln>
          <a:solidFill>
            <a:srgbClr val="000000"/>
          </a:solidFill>
          <a:uFillTx/>
          <a:latin typeface="+mn-lt"/>
          <a:ea typeface="+mn-ea"/>
          <a:cs typeface="+mn-cs"/>
          <a:sym typeface="Helvetica Neue Medium"/>
        </a:defRPr>
      </a:lvl6pPr>
      <a:lvl7pPr marL="0" marR="0" indent="0" algn="ctr" defTabSz="778933" rtl="0" latinLnBrk="0">
        <a:lnSpc>
          <a:spcPct val="100000"/>
        </a:lnSpc>
        <a:spcBef>
          <a:spcPts val="0"/>
        </a:spcBef>
        <a:spcAft>
          <a:spcPts val="0"/>
        </a:spcAft>
        <a:buClrTx/>
        <a:buSzTx/>
        <a:buFontTx/>
        <a:buNone/>
        <a:tabLst/>
        <a:defRPr sz="10600" b="0" i="0" u="none" strike="noStrike" cap="none" spc="0" baseline="0">
          <a:ln>
            <a:noFill/>
          </a:ln>
          <a:solidFill>
            <a:srgbClr val="000000"/>
          </a:solidFill>
          <a:uFillTx/>
          <a:latin typeface="+mn-lt"/>
          <a:ea typeface="+mn-ea"/>
          <a:cs typeface="+mn-cs"/>
          <a:sym typeface="Helvetica Neue Medium"/>
        </a:defRPr>
      </a:lvl7pPr>
      <a:lvl8pPr marL="0" marR="0" indent="0" algn="ctr" defTabSz="778933" rtl="0" latinLnBrk="0">
        <a:lnSpc>
          <a:spcPct val="100000"/>
        </a:lnSpc>
        <a:spcBef>
          <a:spcPts val="0"/>
        </a:spcBef>
        <a:spcAft>
          <a:spcPts val="0"/>
        </a:spcAft>
        <a:buClrTx/>
        <a:buSzTx/>
        <a:buFontTx/>
        <a:buNone/>
        <a:tabLst/>
        <a:defRPr sz="10600" b="0" i="0" u="none" strike="noStrike" cap="none" spc="0" baseline="0">
          <a:ln>
            <a:noFill/>
          </a:ln>
          <a:solidFill>
            <a:srgbClr val="000000"/>
          </a:solidFill>
          <a:uFillTx/>
          <a:latin typeface="+mn-lt"/>
          <a:ea typeface="+mn-ea"/>
          <a:cs typeface="+mn-cs"/>
          <a:sym typeface="Helvetica Neue Medium"/>
        </a:defRPr>
      </a:lvl8pPr>
      <a:lvl9pPr marL="0" marR="0" indent="0" algn="ctr" defTabSz="778933" rtl="0" latinLnBrk="0">
        <a:lnSpc>
          <a:spcPct val="100000"/>
        </a:lnSpc>
        <a:spcBef>
          <a:spcPts val="0"/>
        </a:spcBef>
        <a:spcAft>
          <a:spcPts val="0"/>
        </a:spcAft>
        <a:buClrTx/>
        <a:buSzTx/>
        <a:buFontTx/>
        <a:buNone/>
        <a:tabLst/>
        <a:defRPr sz="10600" b="0" i="0" u="none" strike="noStrike" cap="none" spc="0" baseline="0">
          <a:ln>
            <a:noFill/>
          </a:ln>
          <a:solidFill>
            <a:srgbClr val="000000"/>
          </a:solidFill>
          <a:uFillTx/>
          <a:latin typeface="+mn-lt"/>
          <a:ea typeface="+mn-ea"/>
          <a:cs typeface="+mn-cs"/>
          <a:sym typeface="Helvetica Neue Medium"/>
        </a:defRPr>
      </a:lvl9pPr>
    </p:titleStyle>
    <p:bodyStyle>
      <a:lvl1pPr marL="0" marR="0" indent="0" algn="ctr" defTabSz="778933" rtl="0" latinLnBrk="0">
        <a:lnSpc>
          <a:spcPct val="100000"/>
        </a:lnSpc>
        <a:spcBef>
          <a:spcPts val="0"/>
        </a:spcBef>
        <a:spcAft>
          <a:spcPts val="0"/>
        </a:spcAft>
        <a:buClrTx/>
        <a:buSzTx/>
        <a:buFontTx/>
        <a:buNone/>
        <a:tabLst/>
        <a:defRPr sz="4800" b="0" i="0" u="none" strike="noStrike" cap="none" spc="0" baseline="0">
          <a:ln>
            <a:noFill/>
          </a:ln>
          <a:solidFill>
            <a:srgbClr val="000000"/>
          </a:solidFill>
          <a:uFillTx/>
          <a:latin typeface="Helvetica Neue"/>
          <a:ea typeface="Helvetica Neue"/>
          <a:cs typeface="Helvetica Neue"/>
          <a:sym typeface="Helvetica Neue"/>
        </a:defRPr>
      </a:lvl1pPr>
      <a:lvl2pPr marL="0" marR="0" indent="0" algn="ctr" defTabSz="778933" rtl="0" latinLnBrk="0">
        <a:lnSpc>
          <a:spcPct val="100000"/>
        </a:lnSpc>
        <a:spcBef>
          <a:spcPts val="0"/>
        </a:spcBef>
        <a:spcAft>
          <a:spcPts val="0"/>
        </a:spcAft>
        <a:buClrTx/>
        <a:buSzTx/>
        <a:buFontTx/>
        <a:buNone/>
        <a:tabLst/>
        <a:defRPr sz="4800" b="0" i="0" u="none" strike="noStrike" cap="none" spc="0" baseline="0">
          <a:ln>
            <a:noFill/>
          </a:ln>
          <a:solidFill>
            <a:srgbClr val="000000"/>
          </a:solidFill>
          <a:uFillTx/>
          <a:latin typeface="Helvetica Neue"/>
          <a:ea typeface="Helvetica Neue"/>
          <a:cs typeface="Helvetica Neue"/>
          <a:sym typeface="Helvetica Neue"/>
        </a:defRPr>
      </a:lvl2pPr>
      <a:lvl3pPr marL="0" marR="0" indent="0" algn="ctr" defTabSz="778933" rtl="0" latinLnBrk="0">
        <a:lnSpc>
          <a:spcPct val="100000"/>
        </a:lnSpc>
        <a:spcBef>
          <a:spcPts val="0"/>
        </a:spcBef>
        <a:spcAft>
          <a:spcPts val="0"/>
        </a:spcAft>
        <a:buClrTx/>
        <a:buSzTx/>
        <a:buFontTx/>
        <a:buNone/>
        <a:tabLst/>
        <a:defRPr sz="4800" b="0" i="0" u="none" strike="noStrike" cap="none" spc="0" baseline="0">
          <a:ln>
            <a:noFill/>
          </a:ln>
          <a:solidFill>
            <a:srgbClr val="000000"/>
          </a:solidFill>
          <a:uFillTx/>
          <a:latin typeface="Helvetica Neue"/>
          <a:ea typeface="Helvetica Neue"/>
          <a:cs typeface="Helvetica Neue"/>
          <a:sym typeface="Helvetica Neue"/>
        </a:defRPr>
      </a:lvl3pPr>
      <a:lvl4pPr marL="0" marR="0" indent="0" algn="ctr" defTabSz="778933" rtl="0" latinLnBrk="0">
        <a:lnSpc>
          <a:spcPct val="100000"/>
        </a:lnSpc>
        <a:spcBef>
          <a:spcPts val="0"/>
        </a:spcBef>
        <a:spcAft>
          <a:spcPts val="0"/>
        </a:spcAft>
        <a:buClrTx/>
        <a:buSzTx/>
        <a:buFontTx/>
        <a:buNone/>
        <a:tabLst/>
        <a:defRPr sz="4800" b="0" i="0" u="none" strike="noStrike" cap="none" spc="0" baseline="0">
          <a:ln>
            <a:noFill/>
          </a:ln>
          <a:solidFill>
            <a:srgbClr val="000000"/>
          </a:solidFill>
          <a:uFillTx/>
          <a:latin typeface="Helvetica Neue"/>
          <a:ea typeface="Helvetica Neue"/>
          <a:cs typeface="Helvetica Neue"/>
          <a:sym typeface="Helvetica Neue"/>
        </a:defRPr>
      </a:lvl4pPr>
      <a:lvl5pPr marL="0" marR="0" indent="0" algn="ctr" defTabSz="778933" rtl="0" latinLnBrk="0">
        <a:lnSpc>
          <a:spcPct val="100000"/>
        </a:lnSpc>
        <a:spcBef>
          <a:spcPts val="0"/>
        </a:spcBef>
        <a:spcAft>
          <a:spcPts val="0"/>
        </a:spcAft>
        <a:buClrTx/>
        <a:buSzTx/>
        <a:buFontTx/>
        <a:buNone/>
        <a:tabLst/>
        <a:defRPr sz="4800" b="0" i="0" u="none" strike="noStrike" cap="none" spc="0" baseline="0">
          <a:ln>
            <a:noFill/>
          </a:ln>
          <a:solidFill>
            <a:srgbClr val="000000"/>
          </a:solidFill>
          <a:uFillTx/>
          <a:latin typeface="Helvetica Neue"/>
          <a:ea typeface="Helvetica Neue"/>
          <a:cs typeface="Helvetica Neue"/>
          <a:sym typeface="Helvetica Neue"/>
        </a:defRPr>
      </a:lvl5pPr>
      <a:lvl6pPr marL="0" marR="0" indent="355600" algn="ctr" defTabSz="778933" rtl="0" latinLnBrk="0">
        <a:lnSpc>
          <a:spcPct val="100000"/>
        </a:lnSpc>
        <a:spcBef>
          <a:spcPts val="0"/>
        </a:spcBef>
        <a:spcAft>
          <a:spcPts val="0"/>
        </a:spcAft>
        <a:buClrTx/>
        <a:buSzTx/>
        <a:buFontTx/>
        <a:buNone/>
        <a:tabLst/>
        <a:defRPr sz="4800" b="0" i="0" u="none" strike="noStrike" cap="none" spc="0" baseline="0">
          <a:ln>
            <a:noFill/>
          </a:ln>
          <a:solidFill>
            <a:srgbClr val="000000"/>
          </a:solidFill>
          <a:uFillTx/>
          <a:latin typeface="Helvetica Neue"/>
          <a:ea typeface="Helvetica Neue"/>
          <a:cs typeface="Helvetica Neue"/>
          <a:sym typeface="Helvetica Neue"/>
        </a:defRPr>
      </a:lvl6pPr>
      <a:lvl7pPr marL="0" marR="0" indent="711200" algn="ctr" defTabSz="778933" rtl="0" latinLnBrk="0">
        <a:lnSpc>
          <a:spcPct val="100000"/>
        </a:lnSpc>
        <a:spcBef>
          <a:spcPts val="0"/>
        </a:spcBef>
        <a:spcAft>
          <a:spcPts val="0"/>
        </a:spcAft>
        <a:buClrTx/>
        <a:buSzTx/>
        <a:buFontTx/>
        <a:buNone/>
        <a:tabLst/>
        <a:defRPr sz="4800" b="0" i="0" u="none" strike="noStrike" cap="none" spc="0" baseline="0">
          <a:ln>
            <a:noFill/>
          </a:ln>
          <a:solidFill>
            <a:srgbClr val="000000"/>
          </a:solidFill>
          <a:uFillTx/>
          <a:latin typeface="Helvetica Neue"/>
          <a:ea typeface="Helvetica Neue"/>
          <a:cs typeface="Helvetica Neue"/>
          <a:sym typeface="Helvetica Neue"/>
        </a:defRPr>
      </a:lvl7pPr>
      <a:lvl8pPr marL="0" marR="0" indent="1066800" algn="ctr" defTabSz="778933" rtl="0" latinLnBrk="0">
        <a:lnSpc>
          <a:spcPct val="100000"/>
        </a:lnSpc>
        <a:spcBef>
          <a:spcPts val="0"/>
        </a:spcBef>
        <a:spcAft>
          <a:spcPts val="0"/>
        </a:spcAft>
        <a:buClrTx/>
        <a:buSzTx/>
        <a:buFontTx/>
        <a:buNone/>
        <a:tabLst/>
        <a:defRPr sz="4800" b="0" i="0" u="none" strike="noStrike" cap="none" spc="0" baseline="0">
          <a:ln>
            <a:noFill/>
          </a:ln>
          <a:solidFill>
            <a:srgbClr val="000000"/>
          </a:solidFill>
          <a:uFillTx/>
          <a:latin typeface="Helvetica Neue"/>
          <a:ea typeface="Helvetica Neue"/>
          <a:cs typeface="Helvetica Neue"/>
          <a:sym typeface="Helvetica Neue"/>
        </a:defRPr>
      </a:lvl8pPr>
      <a:lvl9pPr marL="0" marR="0" indent="1422400" algn="ctr" defTabSz="778933" rtl="0" latinLnBrk="0">
        <a:lnSpc>
          <a:spcPct val="100000"/>
        </a:lnSpc>
        <a:spcBef>
          <a:spcPts val="0"/>
        </a:spcBef>
        <a:spcAft>
          <a:spcPts val="0"/>
        </a:spcAft>
        <a:buClrTx/>
        <a:buSzTx/>
        <a:buFontTx/>
        <a:buNone/>
        <a:tabLst/>
        <a:defRPr sz="48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778933"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Neue Thin"/>
        </a:defRPr>
      </a:lvl1pPr>
      <a:lvl2pPr marL="0" marR="0" indent="228600" algn="ctr" defTabSz="778933"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Neue Thin"/>
        </a:defRPr>
      </a:lvl2pPr>
      <a:lvl3pPr marL="0" marR="0" indent="457200" algn="ctr" defTabSz="778933"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Neue Thin"/>
        </a:defRPr>
      </a:lvl3pPr>
      <a:lvl4pPr marL="0" marR="0" indent="685800" algn="ctr" defTabSz="778933"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Neue Thin"/>
        </a:defRPr>
      </a:lvl4pPr>
      <a:lvl5pPr marL="0" marR="0" indent="914400" algn="ctr" defTabSz="778933"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Neue Thin"/>
        </a:defRPr>
      </a:lvl5pPr>
      <a:lvl6pPr marL="0" marR="0" indent="1143000" algn="ctr" defTabSz="778933"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Neue Thin"/>
        </a:defRPr>
      </a:lvl6pPr>
      <a:lvl7pPr marL="0" marR="0" indent="1371600" algn="ctr" defTabSz="778933"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Neue Thin"/>
        </a:defRPr>
      </a:lvl7pPr>
      <a:lvl8pPr marL="0" marR="0" indent="1600200" algn="ctr" defTabSz="778933"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Neue Thin"/>
        </a:defRPr>
      </a:lvl8pPr>
      <a:lvl9pPr marL="0" marR="0" indent="1828800" algn="ctr" defTabSz="778933"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Helvetica Neue Thin"/>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best-hashtags.com/hashtag/vega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hyperlink" Target="https://best-hashtags.com/hashtag/veganfood/"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best-hashtags.com/hashtag/veganfood/" TargetMode="External"/><Relationship Id="rId2" Type="http://schemas.openxmlformats.org/officeDocument/2006/relationships/hyperlink" Target="https://best-hashtags.com/hashtag/vegan/" TargetMode="Externa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hyperlink" Target="https://best-hashtags.com/hashtag/veganfood/" TargetMode="External"/><Relationship Id="rId2" Type="http://schemas.openxmlformats.org/officeDocument/2006/relationships/hyperlink" Target="https://best-hashtags.com/hashtag/vegan/" TargetMode="External"/><Relationship Id="rId1" Type="http://schemas.openxmlformats.org/officeDocument/2006/relationships/slideLayout" Target="../slideLayouts/slideLayout1.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hteck"/>
          <p:cNvSpPr/>
          <p:nvPr/>
        </p:nvSpPr>
        <p:spPr>
          <a:xfrm>
            <a:off x="0" y="0"/>
            <a:ext cx="3141397" cy="13004801"/>
          </a:xfrm>
          <a:prstGeom prst="rect">
            <a:avLst/>
          </a:prstGeom>
          <a:solidFill>
            <a:schemeClr val="accent1"/>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dirty="0"/>
          </a:p>
        </p:txBody>
      </p:sp>
      <p:sp>
        <p:nvSpPr>
          <p:cNvPr id="120" name="Rechteck"/>
          <p:cNvSpPr/>
          <p:nvPr/>
        </p:nvSpPr>
        <p:spPr>
          <a:xfrm>
            <a:off x="0" y="2918949"/>
            <a:ext cx="3288166" cy="892803"/>
          </a:xfrm>
          <a:prstGeom prst="rect">
            <a:avLst/>
          </a:prstGeom>
          <a:solidFill>
            <a:schemeClr val="accent1">
              <a:lumOff val="16847"/>
            </a:schemeClr>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dirty="0"/>
          </a:p>
        </p:txBody>
      </p:sp>
      <p:sp>
        <p:nvSpPr>
          <p:cNvPr id="121" name="Rechteck"/>
          <p:cNvSpPr/>
          <p:nvPr/>
        </p:nvSpPr>
        <p:spPr>
          <a:xfrm>
            <a:off x="3136641" y="2298899"/>
            <a:ext cx="6612204" cy="882949"/>
          </a:xfrm>
          <a:prstGeom prst="rect">
            <a:avLst/>
          </a:prstGeom>
          <a:solidFill>
            <a:schemeClr val="accent1">
              <a:lumOff val="16847"/>
            </a:schemeClr>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dirty="0"/>
          </a:p>
        </p:txBody>
      </p:sp>
      <p:sp>
        <p:nvSpPr>
          <p:cNvPr id="122" name="Dreieck"/>
          <p:cNvSpPr/>
          <p:nvPr/>
        </p:nvSpPr>
        <p:spPr>
          <a:xfrm>
            <a:off x="3141396" y="2637510"/>
            <a:ext cx="146770" cy="281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92E2FF"/>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dirty="0"/>
          </a:p>
        </p:txBody>
      </p:sp>
      <p:sp>
        <p:nvSpPr>
          <p:cNvPr id="123" name="Kreis"/>
          <p:cNvSpPr/>
          <p:nvPr/>
        </p:nvSpPr>
        <p:spPr>
          <a:xfrm>
            <a:off x="530704" y="525772"/>
            <a:ext cx="2079988" cy="2079989"/>
          </a:xfrm>
          <a:prstGeom prst="ellipse">
            <a:avLst/>
          </a:prstGeom>
          <a:ln w="63500">
            <a:solidFill>
              <a:srgbClr val="FFFFFF"/>
            </a:solidFill>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dirty="0"/>
          </a:p>
        </p:txBody>
      </p:sp>
      <p:sp>
        <p:nvSpPr>
          <p:cNvPr id="125" name="Name"/>
          <p:cNvSpPr txBox="1"/>
          <p:nvPr/>
        </p:nvSpPr>
        <p:spPr>
          <a:xfrm>
            <a:off x="213458" y="2989925"/>
            <a:ext cx="891590" cy="35394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1800" b="0" spc="90">
                <a:latin typeface="Futura"/>
                <a:ea typeface="Futura"/>
                <a:cs typeface="Futura"/>
                <a:sym typeface="Futura"/>
              </a:defRPr>
            </a:lvl1pPr>
          </a:lstStyle>
          <a:p>
            <a:r>
              <a:rPr sz="1600" dirty="0"/>
              <a:t>Name</a:t>
            </a:r>
            <a:r>
              <a:rPr lang="de-DE" dirty="0"/>
              <a:t>: </a:t>
            </a:r>
            <a:endParaRPr dirty="0"/>
          </a:p>
        </p:txBody>
      </p:sp>
      <p:sp>
        <p:nvSpPr>
          <p:cNvPr id="126" name="Beruf"/>
          <p:cNvSpPr txBox="1"/>
          <p:nvPr/>
        </p:nvSpPr>
        <p:spPr>
          <a:xfrm>
            <a:off x="201191" y="3384100"/>
            <a:ext cx="764312" cy="32316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1600" b="0" spc="80">
                <a:latin typeface="Futura"/>
                <a:ea typeface="Futura"/>
                <a:cs typeface="Futura"/>
                <a:sym typeface="Futura"/>
              </a:defRPr>
            </a:lvl1pPr>
          </a:lstStyle>
          <a:p>
            <a:r>
              <a:rPr lang="de-DE" dirty="0"/>
              <a:t>Beruf: </a:t>
            </a:r>
            <a:endParaRPr dirty="0"/>
          </a:p>
        </p:txBody>
      </p:sp>
      <p:sp>
        <p:nvSpPr>
          <p:cNvPr id="127" name="„Kurzbeschreibung in Form eines Zitats. Wie würde sich unsere Persona selbst beschreiben?“"/>
          <p:cNvSpPr txBox="1"/>
          <p:nvPr/>
        </p:nvSpPr>
        <p:spPr>
          <a:xfrm>
            <a:off x="3282553" y="847720"/>
            <a:ext cx="6329891" cy="569387"/>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a:defRPr b="0">
                <a:latin typeface="Avenir Book Oblique"/>
                <a:ea typeface="Avenir Book Oblique"/>
                <a:cs typeface="Avenir Book Oblique"/>
                <a:sym typeface="Avenir Book Oblique"/>
              </a:defRPr>
            </a:lvl1pPr>
          </a:lstStyle>
          <a:p>
            <a:endParaRPr dirty="0"/>
          </a:p>
        </p:txBody>
      </p:sp>
      <p:sp>
        <p:nvSpPr>
          <p:cNvPr id="128" name="Ziele"/>
          <p:cNvSpPr txBox="1"/>
          <p:nvPr/>
        </p:nvSpPr>
        <p:spPr>
          <a:xfrm>
            <a:off x="3460298" y="5045701"/>
            <a:ext cx="2381101" cy="35394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800" b="0" spc="90">
                <a:latin typeface="Futura"/>
                <a:ea typeface="Futura"/>
                <a:cs typeface="Futura"/>
                <a:sym typeface="Futura"/>
              </a:defRPr>
            </a:lvl1pPr>
          </a:lstStyle>
          <a:p>
            <a:r>
              <a:rPr lang="de-DE" dirty="0"/>
              <a:t>Ziele und Wünsche</a:t>
            </a:r>
            <a:endParaRPr dirty="0"/>
          </a:p>
        </p:txBody>
      </p:sp>
      <p:sp>
        <p:nvSpPr>
          <p:cNvPr id="129" name="Motivationen"/>
          <p:cNvSpPr txBox="1"/>
          <p:nvPr/>
        </p:nvSpPr>
        <p:spPr>
          <a:xfrm>
            <a:off x="3460298" y="6517920"/>
            <a:ext cx="1306448" cy="35394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800" b="0" spc="90">
                <a:latin typeface="Futura"/>
                <a:ea typeface="Futura"/>
                <a:cs typeface="Futura"/>
                <a:sym typeface="Futura"/>
              </a:defRPr>
            </a:lvl1pPr>
          </a:lstStyle>
          <a:p>
            <a:r>
              <a:rPr lang="de-DE" dirty="0"/>
              <a:t>Interessen</a:t>
            </a:r>
            <a:endParaRPr dirty="0"/>
          </a:p>
        </p:txBody>
      </p:sp>
      <p:sp>
        <p:nvSpPr>
          <p:cNvPr id="130" name="Digitale Fähigkeiten"/>
          <p:cNvSpPr txBox="1"/>
          <p:nvPr/>
        </p:nvSpPr>
        <p:spPr>
          <a:xfrm>
            <a:off x="9953" y="4956515"/>
            <a:ext cx="2787623" cy="38472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2000" b="0" spc="100">
                <a:solidFill>
                  <a:srgbClr val="FFFFFF"/>
                </a:solidFill>
                <a:latin typeface="Futura"/>
                <a:ea typeface="Futura"/>
                <a:cs typeface="Futura"/>
                <a:sym typeface="Futura"/>
              </a:defRPr>
            </a:lvl1pPr>
          </a:lstStyle>
          <a:p>
            <a:r>
              <a:rPr lang="de-DE" dirty="0"/>
              <a:t>Digitale</a:t>
            </a:r>
            <a:r>
              <a:rPr dirty="0"/>
              <a:t> </a:t>
            </a:r>
            <a:r>
              <a:rPr lang="de-DE" dirty="0"/>
              <a:t>Fähigkeiten</a:t>
            </a:r>
          </a:p>
        </p:txBody>
      </p:sp>
      <p:sp>
        <p:nvSpPr>
          <p:cNvPr id="131" name="Persönlichkeit"/>
          <p:cNvSpPr txBox="1"/>
          <p:nvPr/>
        </p:nvSpPr>
        <p:spPr>
          <a:xfrm>
            <a:off x="91794" y="6931034"/>
            <a:ext cx="1936428" cy="38472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2000" b="0" spc="100">
                <a:solidFill>
                  <a:srgbClr val="FFFFFF"/>
                </a:solidFill>
                <a:latin typeface="Futura"/>
                <a:ea typeface="Futura"/>
                <a:cs typeface="Futura"/>
                <a:sym typeface="Futura"/>
              </a:defRPr>
            </a:lvl1pPr>
          </a:lstStyle>
          <a:p>
            <a:r>
              <a:rPr lang="de-DE" dirty="0"/>
              <a:t>Persönlichkeit</a:t>
            </a:r>
          </a:p>
        </p:txBody>
      </p:sp>
      <p:sp>
        <p:nvSpPr>
          <p:cNvPr id="132" name="Herausforderungen"/>
          <p:cNvSpPr txBox="1"/>
          <p:nvPr/>
        </p:nvSpPr>
        <p:spPr>
          <a:xfrm>
            <a:off x="3457648" y="7986190"/>
            <a:ext cx="2437206" cy="35394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800" b="0" spc="90">
                <a:latin typeface="Futura"/>
                <a:ea typeface="Futura"/>
                <a:cs typeface="Futura"/>
                <a:sym typeface="Futura"/>
              </a:defRPr>
            </a:lvl1pPr>
          </a:lstStyle>
          <a:p>
            <a:r>
              <a:rPr lang="de-DE" dirty="0"/>
              <a:t>Herausforderungen</a:t>
            </a:r>
          </a:p>
        </p:txBody>
      </p:sp>
      <p:grpSp>
        <p:nvGrpSpPr>
          <p:cNvPr id="137" name="Gruppieren"/>
          <p:cNvGrpSpPr/>
          <p:nvPr/>
        </p:nvGrpSpPr>
        <p:grpSpPr>
          <a:xfrm>
            <a:off x="588427" y="3946772"/>
            <a:ext cx="1952296" cy="511584"/>
            <a:chOff x="0" y="0"/>
            <a:chExt cx="1952294" cy="511583"/>
          </a:xfrm>
        </p:grpSpPr>
        <p:sp>
          <p:nvSpPr>
            <p:cNvPr id="133" name="Notebook"/>
            <p:cNvSpPr/>
            <p:nvPr/>
          </p:nvSpPr>
          <p:spPr>
            <a:xfrm>
              <a:off x="1436066" y="108784"/>
              <a:ext cx="516229" cy="289174"/>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34" name="Telefon"/>
            <p:cNvSpPr/>
            <p:nvPr/>
          </p:nvSpPr>
          <p:spPr>
            <a:xfrm>
              <a:off x="-1" y="41489"/>
              <a:ext cx="228271" cy="470095"/>
            </a:xfrm>
            <a:custGeom>
              <a:avLst/>
              <a:gdLst/>
              <a:ahLst/>
              <a:cxnLst>
                <a:cxn ang="0">
                  <a:pos x="wd2" y="hd2"/>
                </a:cxn>
                <a:cxn ang="5400000">
                  <a:pos x="wd2" y="hd2"/>
                </a:cxn>
                <a:cxn ang="10800000">
                  <a:pos x="wd2" y="hd2"/>
                </a:cxn>
                <a:cxn ang="16200000">
                  <a:pos x="wd2" y="hd2"/>
                </a:cxn>
              </a:cxnLst>
              <a:rect l="0" t="0" r="r" b="b"/>
              <a:pathLst>
                <a:path w="21600" h="21600" extrusionOk="0">
                  <a:moveTo>
                    <a:pt x="19532" y="0"/>
                  </a:moveTo>
                  <a:cubicBezTo>
                    <a:pt x="20666" y="0"/>
                    <a:pt x="21600" y="453"/>
                    <a:pt x="21600" y="1004"/>
                  </a:cubicBezTo>
                  <a:lnTo>
                    <a:pt x="21600" y="20596"/>
                  </a:lnTo>
                  <a:cubicBezTo>
                    <a:pt x="21600" y="21152"/>
                    <a:pt x="20666" y="21600"/>
                    <a:pt x="19532" y="21600"/>
                  </a:cubicBezTo>
                  <a:lnTo>
                    <a:pt x="2068" y="21600"/>
                  </a:lnTo>
                  <a:cubicBezTo>
                    <a:pt x="934" y="21600"/>
                    <a:pt x="0" y="21147"/>
                    <a:pt x="0" y="20596"/>
                  </a:cubicBezTo>
                  <a:lnTo>
                    <a:pt x="0" y="1004"/>
                  </a:lnTo>
                  <a:cubicBezTo>
                    <a:pt x="0" y="453"/>
                    <a:pt x="923" y="0"/>
                    <a:pt x="2068" y="0"/>
                  </a:cubicBezTo>
                  <a:lnTo>
                    <a:pt x="19532" y="0"/>
                  </a:lnTo>
                  <a:close/>
                  <a:moveTo>
                    <a:pt x="12458" y="1350"/>
                  </a:moveTo>
                  <a:lnTo>
                    <a:pt x="9132" y="1350"/>
                  </a:lnTo>
                  <a:cubicBezTo>
                    <a:pt x="8842" y="1350"/>
                    <a:pt x="8610" y="1463"/>
                    <a:pt x="8610" y="1604"/>
                  </a:cubicBezTo>
                  <a:cubicBezTo>
                    <a:pt x="8610" y="1744"/>
                    <a:pt x="8842" y="1858"/>
                    <a:pt x="9132" y="1858"/>
                  </a:cubicBezTo>
                  <a:lnTo>
                    <a:pt x="12458" y="1858"/>
                  </a:lnTo>
                  <a:cubicBezTo>
                    <a:pt x="12747" y="1858"/>
                    <a:pt x="12979" y="1744"/>
                    <a:pt x="12979" y="1604"/>
                  </a:cubicBezTo>
                  <a:cubicBezTo>
                    <a:pt x="12979" y="1463"/>
                    <a:pt x="12747" y="1350"/>
                    <a:pt x="12458" y="1350"/>
                  </a:cubicBezTo>
                  <a:close/>
                  <a:moveTo>
                    <a:pt x="20123" y="2927"/>
                  </a:moveTo>
                  <a:lnTo>
                    <a:pt x="1477" y="2927"/>
                  </a:lnTo>
                  <a:lnTo>
                    <a:pt x="1477" y="18985"/>
                  </a:lnTo>
                  <a:lnTo>
                    <a:pt x="20123" y="18985"/>
                  </a:lnTo>
                  <a:lnTo>
                    <a:pt x="20123" y="2927"/>
                  </a:lnTo>
                  <a:close/>
                </a:path>
              </a:pathLst>
            </a:cu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35" name="Computer"/>
            <p:cNvSpPr/>
            <p:nvPr/>
          </p:nvSpPr>
          <p:spPr>
            <a:xfrm>
              <a:off x="787202" y="41489"/>
              <a:ext cx="542774" cy="438009"/>
            </a:xfrm>
            <a:custGeom>
              <a:avLst/>
              <a:gdLst/>
              <a:ahLst/>
              <a:cxnLst>
                <a:cxn ang="0">
                  <a:pos x="wd2" y="hd2"/>
                </a:cxn>
                <a:cxn ang="5400000">
                  <a:pos x="wd2" y="hd2"/>
                </a:cxn>
                <a:cxn ang="10800000">
                  <a:pos x="wd2" y="hd2"/>
                </a:cxn>
                <a:cxn ang="16200000">
                  <a:pos x="wd2" y="hd2"/>
                </a:cxn>
              </a:cxnLst>
              <a:rect l="0" t="0" r="r" b="b"/>
              <a:pathLst>
                <a:path w="21595" h="21600"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36" name="Form"/>
            <p:cNvSpPr/>
            <p:nvPr/>
          </p:nvSpPr>
          <p:spPr>
            <a:xfrm>
              <a:off x="334360" y="0"/>
              <a:ext cx="346752" cy="506742"/>
            </a:xfrm>
            <a:custGeom>
              <a:avLst/>
              <a:gdLst/>
              <a:ahLst/>
              <a:cxnLst>
                <a:cxn ang="0">
                  <a:pos x="wd2" y="hd2"/>
                </a:cxn>
                <a:cxn ang="5400000">
                  <a:pos x="wd2" y="hd2"/>
                </a:cxn>
                <a:cxn ang="10800000">
                  <a:pos x="wd2" y="hd2"/>
                </a:cxn>
                <a:cxn ang="16200000">
                  <a:pos x="wd2" y="hd2"/>
                </a:cxn>
              </a:cxnLst>
              <a:rect l="0" t="0" r="r" b="b"/>
              <a:pathLst>
                <a:path w="21600" h="21600" extrusionOk="0">
                  <a:moveTo>
                    <a:pt x="2068" y="0"/>
                  </a:moveTo>
                  <a:cubicBezTo>
                    <a:pt x="934" y="0"/>
                    <a:pt x="0" y="453"/>
                    <a:pt x="0" y="1004"/>
                  </a:cubicBezTo>
                  <a:lnTo>
                    <a:pt x="0" y="20596"/>
                  </a:lnTo>
                  <a:cubicBezTo>
                    <a:pt x="0" y="21152"/>
                    <a:pt x="934" y="21600"/>
                    <a:pt x="2068" y="21600"/>
                  </a:cubicBezTo>
                  <a:lnTo>
                    <a:pt x="19532" y="21600"/>
                  </a:lnTo>
                  <a:cubicBezTo>
                    <a:pt x="20666" y="21600"/>
                    <a:pt x="21600" y="21147"/>
                    <a:pt x="21600" y="20596"/>
                  </a:cubicBezTo>
                  <a:lnTo>
                    <a:pt x="21600" y="1004"/>
                  </a:lnTo>
                  <a:cubicBezTo>
                    <a:pt x="21600" y="453"/>
                    <a:pt x="20677" y="0"/>
                    <a:pt x="19532" y="0"/>
                  </a:cubicBezTo>
                  <a:lnTo>
                    <a:pt x="2068" y="0"/>
                  </a:lnTo>
                  <a:close/>
                  <a:moveTo>
                    <a:pt x="9142" y="1350"/>
                  </a:moveTo>
                  <a:lnTo>
                    <a:pt x="12468" y="1350"/>
                  </a:lnTo>
                  <a:cubicBezTo>
                    <a:pt x="12758" y="1350"/>
                    <a:pt x="12990" y="1463"/>
                    <a:pt x="12990" y="1604"/>
                  </a:cubicBezTo>
                  <a:cubicBezTo>
                    <a:pt x="12990" y="1744"/>
                    <a:pt x="12758" y="1858"/>
                    <a:pt x="12468" y="1858"/>
                  </a:cubicBezTo>
                  <a:lnTo>
                    <a:pt x="9142" y="1858"/>
                  </a:lnTo>
                  <a:cubicBezTo>
                    <a:pt x="8853" y="1858"/>
                    <a:pt x="8621" y="1744"/>
                    <a:pt x="8621" y="1604"/>
                  </a:cubicBezTo>
                  <a:cubicBezTo>
                    <a:pt x="8621" y="1463"/>
                    <a:pt x="8853" y="1350"/>
                    <a:pt x="9142" y="1350"/>
                  </a:cubicBezTo>
                  <a:close/>
                  <a:moveTo>
                    <a:pt x="1477" y="2927"/>
                  </a:moveTo>
                  <a:lnTo>
                    <a:pt x="20123" y="2927"/>
                  </a:lnTo>
                  <a:lnTo>
                    <a:pt x="20123" y="18985"/>
                  </a:lnTo>
                  <a:lnTo>
                    <a:pt x="1477" y="18985"/>
                  </a:lnTo>
                  <a:lnTo>
                    <a:pt x="1477" y="2927"/>
                  </a:lnTo>
                  <a:close/>
                </a:path>
              </a:pathLst>
            </a:cu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grpSp>
      <p:sp>
        <p:nvSpPr>
          <p:cNvPr id="141" name="Extrovertiert"/>
          <p:cNvSpPr txBox="1"/>
          <p:nvPr/>
        </p:nvSpPr>
        <p:spPr>
          <a:xfrm>
            <a:off x="156332" y="7337364"/>
            <a:ext cx="1208344"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dirty="0"/>
              <a:t>Extrovertiert</a:t>
            </a:r>
          </a:p>
        </p:txBody>
      </p:sp>
      <p:sp>
        <p:nvSpPr>
          <p:cNvPr id="142" name="Introvertiert"/>
          <p:cNvSpPr txBox="1"/>
          <p:nvPr/>
        </p:nvSpPr>
        <p:spPr>
          <a:xfrm>
            <a:off x="1826898" y="7354290"/>
            <a:ext cx="1174681"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1400" b="0" spc="70">
                <a:solidFill>
                  <a:srgbClr val="FFFFFF"/>
                </a:solidFill>
                <a:latin typeface="Futura"/>
                <a:ea typeface="Futura"/>
                <a:cs typeface="Futura"/>
                <a:sym typeface="Futura"/>
              </a:defRPr>
            </a:lvl1pPr>
          </a:lstStyle>
          <a:p>
            <a:r>
              <a:rPr lang="de-DE" dirty="0"/>
              <a:t>Introvertiert</a:t>
            </a:r>
          </a:p>
        </p:txBody>
      </p:sp>
      <p:sp>
        <p:nvSpPr>
          <p:cNvPr id="143" name="Planer"/>
          <p:cNvSpPr txBox="1"/>
          <p:nvPr/>
        </p:nvSpPr>
        <p:spPr>
          <a:xfrm>
            <a:off x="156332" y="7813614"/>
            <a:ext cx="651506" cy="31220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dirty="0"/>
              <a:t>Planer</a:t>
            </a:r>
          </a:p>
        </p:txBody>
      </p:sp>
      <p:sp>
        <p:nvSpPr>
          <p:cNvPr id="144" name="Spontan"/>
          <p:cNvSpPr txBox="1"/>
          <p:nvPr/>
        </p:nvSpPr>
        <p:spPr>
          <a:xfrm>
            <a:off x="2165014" y="7830539"/>
            <a:ext cx="820051" cy="31220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1400" b="0" spc="70">
                <a:solidFill>
                  <a:srgbClr val="FFFFFF"/>
                </a:solidFill>
                <a:latin typeface="Futura"/>
                <a:ea typeface="Futura"/>
                <a:cs typeface="Futura"/>
                <a:sym typeface="Futura"/>
              </a:defRPr>
            </a:lvl1pPr>
          </a:lstStyle>
          <a:p>
            <a:r>
              <a:t>Spontan</a:t>
            </a:r>
          </a:p>
        </p:txBody>
      </p:sp>
      <p:sp>
        <p:nvSpPr>
          <p:cNvPr id="145" name="Fühlen"/>
          <p:cNvSpPr txBox="1"/>
          <p:nvPr/>
        </p:nvSpPr>
        <p:spPr>
          <a:xfrm>
            <a:off x="2293601" y="8294938"/>
            <a:ext cx="667133" cy="312206"/>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1400" b="0" spc="70">
                <a:solidFill>
                  <a:srgbClr val="FFFFFF"/>
                </a:solidFill>
                <a:latin typeface="Futura"/>
                <a:ea typeface="Futura"/>
                <a:cs typeface="Futura"/>
                <a:sym typeface="Futura"/>
              </a:defRPr>
            </a:lvl1pPr>
          </a:lstStyle>
          <a:p>
            <a:r>
              <a:t>Fühlen</a:t>
            </a:r>
          </a:p>
        </p:txBody>
      </p:sp>
      <p:sp>
        <p:nvSpPr>
          <p:cNvPr id="146" name="Konservativ"/>
          <p:cNvSpPr txBox="1"/>
          <p:nvPr/>
        </p:nvSpPr>
        <p:spPr>
          <a:xfrm>
            <a:off x="156332" y="8763169"/>
            <a:ext cx="1166345"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dirty="0"/>
              <a:t>Konservativ</a:t>
            </a:r>
          </a:p>
        </p:txBody>
      </p:sp>
      <p:sp>
        <p:nvSpPr>
          <p:cNvPr id="147" name="Liberal"/>
          <p:cNvSpPr txBox="1"/>
          <p:nvPr/>
        </p:nvSpPr>
        <p:spPr>
          <a:xfrm>
            <a:off x="2265351" y="8770187"/>
            <a:ext cx="695383" cy="31220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1400" b="0" spc="70">
                <a:solidFill>
                  <a:srgbClr val="FFFFFF"/>
                </a:solidFill>
                <a:latin typeface="Futura"/>
                <a:ea typeface="Futura"/>
                <a:cs typeface="Futura"/>
                <a:sym typeface="Futura"/>
              </a:defRPr>
            </a:lvl1pPr>
          </a:lstStyle>
          <a:p>
            <a:r>
              <a:rPr dirty="0"/>
              <a:t>Liberal</a:t>
            </a:r>
          </a:p>
        </p:txBody>
      </p:sp>
      <p:sp>
        <p:nvSpPr>
          <p:cNvPr id="148" name="Anführer"/>
          <p:cNvSpPr txBox="1"/>
          <p:nvPr/>
        </p:nvSpPr>
        <p:spPr>
          <a:xfrm>
            <a:off x="156332" y="9239165"/>
            <a:ext cx="890950"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dirty="0"/>
              <a:t>Anführer</a:t>
            </a:r>
          </a:p>
        </p:txBody>
      </p:sp>
      <p:sp>
        <p:nvSpPr>
          <p:cNvPr id="149" name="Nachahmer"/>
          <p:cNvSpPr txBox="1"/>
          <p:nvPr/>
        </p:nvSpPr>
        <p:spPr>
          <a:xfrm>
            <a:off x="1804496" y="9256090"/>
            <a:ext cx="1210909"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1400" b="0" spc="70">
                <a:solidFill>
                  <a:srgbClr val="FFFFFF"/>
                </a:solidFill>
                <a:latin typeface="Futura"/>
                <a:ea typeface="Futura"/>
                <a:cs typeface="Futura"/>
                <a:sym typeface="Futura"/>
              </a:defRPr>
            </a:lvl1pPr>
          </a:lstStyle>
          <a:p>
            <a:r>
              <a:rPr lang="de-DE" dirty="0"/>
              <a:t>Nachahmer</a:t>
            </a:r>
          </a:p>
        </p:txBody>
      </p:sp>
      <p:sp>
        <p:nvSpPr>
          <p:cNvPr id="150" name="Szenario/Bio"/>
          <p:cNvSpPr txBox="1"/>
          <p:nvPr/>
        </p:nvSpPr>
        <p:spPr>
          <a:xfrm>
            <a:off x="3460298" y="3305774"/>
            <a:ext cx="1574790" cy="35394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800" b="0" spc="90">
                <a:latin typeface="Futura"/>
                <a:ea typeface="Futura"/>
                <a:cs typeface="Futura"/>
                <a:sym typeface="Futura"/>
              </a:defRPr>
            </a:lvl1pPr>
          </a:lstStyle>
          <a:p>
            <a:r>
              <a:rPr lang="de-DE"/>
              <a:t>Szenario/Bio</a:t>
            </a:r>
          </a:p>
        </p:txBody>
      </p:sp>
      <p:sp>
        <p:nvSpPr>
          <p:cNvPr id="151" name="Abonnierte Accounts/Hashtags"/>
          <p:cNvSpPr txBox="1"/>
          <p:nvPr/>
        </p:nvSpPr>
        <p:spPr>
          <a:xfrm>
            <a:off x="3460298" y="9588421"/>
            <a:ext cx="3488455" cy="32316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600" b="0" spc="80">
                <a:latin typeface="Futura"/>
                <a:ea typeface="Futura"/>
                <a:cs typeface="Futura"/>
                <a:sym typeface="Futura"/>
              </a:defRPr>
            </a:lvl1pPr>
          </a:lstStyle>
          <a:p>
            <a:r>
              <a:rPr lang="de-DE" dirty="0"/>
              <a:t>Abonnierte</a:t>
            </a:r>
            <a:r>
              <a:rPr dirty="0"/>
              <a:t> Accounts/Hashtags</a:t>
            </a:r>
          </a:p>
        </p:txBody>
      </p:sp>
      <p:sp>
        <p:nvSpPr>
          <p:cNvPr id="152" name="Technologie"/>
          <p:cNvSpPr txBox="1"/>
          <p:nvPr/>
        </p:nvSpPr>
        <p:spPr>
          <a:xfrm>
            <a:off x="118509" y="5429833"/>
            <a:ext cx="1154954" cy="31220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t>Technologie</a:t>
            </a:r>
          </a:p>
        </p:txBody>
      </p:sp>
      <p:sp>
        <p:nvSpPr>
          <p:cNvPr id="153" name="Internet"/>
          <p:cNvSpPr txBox="1"/>
          <p:nvPr/>
        </p:nvSpPr>
        <p:spPr>
          <a:xfrm>
            <a:off x="118509" y="5895354"/>
            <a:ext cx="773726" cy="31220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t>Internet</a:t>
            </a:r>
          </a:p>
        </p:txBody>
      </p:sp>
      <p:sp>
        <p:nvSpPr>
          <p:cNvPr id="154" name="Software und Apps"/>
          <p:cNvSpPr txBox="1"/>
          <p:nvPr/>
        </p:nvSpPr>
        <p:spPr>
          <a:xfrm>
            <a:off x="118509" y="6360875"/>
            <a:ext cx="1791179" cy="31220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t>Software und Apps</a:t>
            </a:r>
          </a:p>
        </p:txBody>
      </p:sp>
      <p:sp>
        <p:nvSpPr>
          <p:cNvPr id="155" name="Erstes Ziel…"/>
          <p:cNvSpPr txBox="1"/>
          <p:nvPr/>
        </p:nvSpPr>
        <p:spPr>
          <a:xfrm>
            <a:off x="3460298" y="5540592"/>
            <a:ext cx="5974401" cy="72327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p>
            <a:pPr marL="228600" lvl="1" indent="-228600" algn="l">
              <a:buSzPct val="121000"/>
              <a:buChar char="•"/>
              <a:defRPr sz="1400" b="0" spc="70">
                <a:latin typeface="Avenir Book"/>
                <a:ea typeface="Avenir Book"/>
                <a:cs typeface="Avenir Book"/>
                <a:sym typeface="Avenir Book"/>
              </a:defRPr>
            </a:pPr>
            <a:r>
              <a:rPr lang="de-DE" dirty="0"/>
              <a:t>Leckeres und gesundes Essen</a:t>
            </a:r>
            <a:endParaRPr dirty="0"/>
          </a:p>
          <a:p>
            <a:pPr marL="228600" indent="-228600" algn="l">
              <a:buSzPct val="121000"/>
              <a:buChar char="•"/>
              <a:defRPr sz="1400" b="0" spc="70">
                <a:latin typeface="Avenir Book"/>
                <a:ea typeface="Avenir Book"/>
                <a:cs typeface="Avenir Book"/>
                <a:sym typeface="Avenir Book"/>
              </a:defRPr>
            </a:pPr>
            <a:r>
              <a:rPr lang="de-DE" dirty="0"/>
              <a:t>Traditionelles Essen</a:t>
            </a:r>
            <a:endParaRPr dirty="0"/>
          </a:p>
          <a:p>
            <a:pPr marL="228600" indent="-228600" algn="l">
              <a:buSzPct val="121000"/>
              <a:buChar char="•"/>
              <a:defRPr sz="1400" b="0" spc="70">
                <a:latin typeface="Avenir Book"/>
                <a:ea typeface="Avenir Book"/>
                <a:cs typeface="Avenir Book"/>
                <a:sym typeface="Avenir Book"/>
              </a:defRPr>
            </a:pPr>
            <a:r>
              <a:rPr lang="de-DE" dirty="0"/>
              <a:t>Bevorzugend Vorort</a:t>
            </a:r>
            <a:endParaRPr dirty="0"/>
          </a:p>
        </p:txBody>
      </p:sp>
      <p:sp>
        <p:nvSpPr>
          <p:cNvPr id="156" name="Erste Motivation…"/>
          <p:cNvSpPr txBox="1"/>
          <p:nvPr/>
        </p:nvSpPr>
        <p:spPr>
          <a:xfrm>
            <a:off x="3460298" y="6983656"/>
            <a:ext cx="5967540" cy="72327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DE" dirty="0"/>
              <a:t>Haushaltsmagazine lesen</a:t>
            </a:r>
            <a:endParaRPr dirty="0"/>
          </a:p>
          <a:p>
            <a:pPr marL="228600" indent="-228600" algn="l">
              <a:buSzPct val="121000"/>
              <a:buChar char="•"/>
              <a:defRPr sz="1400" b="0" spc="70">
                <a:latin typeface="Avenir Book"/>
                <a:ea typeface="Avenir Book"/>
                <a:cs typeface="Avenir Book"/>
                <a:sym typeface="Avenir Book"/>
              </a:defRPr>
            </a:pPr>
            <a:r>
              <a:rPr lang="de-DE" dirty="0"/>
              <a:t>Kochen Sendungen</a:t>
            </a:r>
            <a:endParaRPr dirty="0"/>
          </a:p>
          <a:p>
            <a:pPr marL="228600" indent="-228600" algn="l">
              <a:buSzPct val="121000"/>
              <a:buChar char="•"/>
              <a:defRPr sz="1400" b="0" spc="70">
                <a:latin typeface="Avenir Book"/>
                <a:ea typeface="Avenir Book"/>
                <a:cs typeface="Avenir Book"/>
                <a:sym typeface="Avenir Book"/>
              </a:defRPr>
            </a:pPr>
            <a:r>
              <a:rPr lang="de-DE" dirty="0"/>
              <a:t>Betreuung der Enkelkinder</a:t>
            </a:r>
            <a:endParaRPr dirty="0"/>
          </a:p>
        </p:txBody>
      </p:sp>
      <p:sp>
        <p:nvSpPr>
          <p:cNvPr id="157" name="Erste Herausforderung…"/>
          <p:cNvSpPr txBox="1"/>
          <p:nvPr/>
        </p:nvSpPr>
        <p:spPr>
          <a:xfrm>
            <a:off x="3457648" y="8337424"/>
            <a:ext cx="5970190" cy="938719"/>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DE" dirty="0"/>
              <a:t>Kochen-Schwierigkeiten Bei der Anwesenheit der Kinder und Enkelkinder</a:t>
            </a:r>
            <a:endParaRPr dirty="0"/>
          </a:p>
          <a:p>
            <a:pPr marL="228600" indent="-228600" algn="l">
              <a:buSzPct val="121000"/>
              <a:buChar char="•"/>
              <a:defRPr sz="1400" b="0" spc="70">
                <a:latin typeface="Avenir Book"/>
                <a:ea typeface="Avenir Book"/>
                <a:cs typeface="Avenir Book"/>
                <a:sym typeface="Avenir Book"/>
              </a:defRPr>
            </a:pPr>
            <a:r>
              <a:rPr lang="de-DE" dirty="0"/>
              <a:t>Längere Zeit beim Kochen, (zwei Herdplatten vorhanden).</a:t>
            </a:r>
            <a:endParaRPr dirty="0"/>
          </a:p>
          <a:p>
            <a:pPr marL="228600" indent="-228600" algn="l">
              <a:buSzPct val="121000"/>
              <a:buChar char="•"/>
              <a:defRPr sz="1400" b="0" spc="70">
                <a:latin typeface="Avenir Book"/>
                <a:ea typeface="Avenir Book"/>
                <a:cs typeface="Avenir Book"/>
                <a:sym typeface="Avenir Book"/>
              </a:defRPr>
            </a:pPr>
            <a:r>
              <a:rPr lang="de-DE" dirty="0"/>
              <a:t>Verschiedene Geschmäcke der Enkelkindern</a:t>
            </a:r>
            <a:endParaRPr dirty="0"/>
          </a:p>
        </p:txBody>
      </p:sp>
      <p:grpSp>
        <p:nvGrpSpPr>
          <p:cNvPr id="163" name="Gruppieren"/>
          <p:cNvGrpSpPr/>
          <p:nvPr/>
        </p:nvGrpSpPr>
        <p:grpSpPr>
          <a:xfrm>
            <a:off x="156332" y="9588236"/>
            <a:ext cx="2805667" cy="47888"/>
            <a:chOff x="0" y="0"/>
            <a:chExt cx="2805665" cy="47887"/>
          </a:xfrm>
        </p:grpSpPr>
        <p:sp>
          <p:nvSpPr>
            <p:cNvPr id="158" name="Rechteck"/>
            <p:cNvSpPr/>
            <p:nvPr/>
          </p:nvSpPr>
          <p:spPr>
            <a:xfrm>
              <a:off x="0"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159" name="Rechteck"/>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60" name="Rechteck"/>
            <p:cNvSpPr/>
            <p:nvPr/>
          </p:nvSpPr>
          <p:spPr>
            <a:xfrm>
              <a:off x="570891"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161" name="Rechteck"/>
            <p:cNvSpPr/>
            <p:nvPr/>
          </p:nvSpPr>
          <p:spPr>
            <a:xfrm>
              <a:off x="1712674"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62" name="Rechteck"/>
            <p:cNvSpPr/>
            <p:nvPr/>
          </p:nvSpPr>
          <p:spPr>
            <a:xfrm>
              <a:off x="2283565"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grpSp>
      <p:grpSp>
        <p:nvGrpSpPr>
          <p:cNvPr id="169" name="Gruppieren"/>
          <p:cNvGrpSpPr/>
          <p:nvPr/>
        </p:nvGrpSpPr>
        <p:grpSpPr>
          <a:xfrm>
            <a:off x="156332" y="9112241"/>
            <a:ext cx="2805667" cy="47888"/>
            <a:chOff x="0" y="0"/>
            <a:chExt cx="2805665" cy="47887"/>
          </a:xfrm>
        </p:grpSpPr>
        <p:sp>
          <p:nvSpPr>
            <p:cNvPr id="164" name="Rechteck"/>
            <p:cNvSpPr/>
            <p:nvPr/>
          </p:nvSpPr>
          <p:spPr>
            <a:xfrm>
              <a:off x="0"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65" name="Rechteck"/>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66" name="Rechteck"/>
            <p:cNvSpPr/>
            <p:nvPr/>
          </p:nvSpPr>
          <p:spPr>
            <a:xfrm>
              <a:off x="570891"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67" name="Rechteck"/>
            <p:cNvSpPr/>
            <p:nvPr/>
          </p:nvSpPr>
          <p:spPr>
            <a:xfrm>
              <a:off x="1712674"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68" name="Rechteck"/>
            <p:cNvSpPr/>
            <p:nvPr/>
          </p:nvSpPr>
          <p:spPr>
            <a:xfrm>
              <a:off x="2283565"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grpSp>
      <p:grpSp>
        <p:nvGrpSpPr>
          <p:cNvPr id="175" name="Gruppieren"/>
          <p:cNvGrpSpPr/>
          <p:nvPr/>
        </p:nvGrpSpPr>
        <p:grpSpPr>
          <a:xfrm>
            <a:off x="156332" y="8636992"/>
            <a:ext cx="2805667" cy="47888"/>
            <a:chOff x="0" y="0"/>
            <a:chExt cx="2805665" cy="47887"/>
          </a:xfrm>
        </p:grpSpPr>
        <p:sp>
          <p:nvSpPr>
            <p:cNvPr id="170" name="Rechteck"/>
            <p:cNvSpPr/>
            <p:nvPr/>
          </p:nvSpPr>
          <p:spPr>
            <a:xfrm>
              <a:off x="0"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171" name="Rechteck"/>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72" name="Rechteck"/>
            <p:cNvSpPr/>
            <p:nvPr/>
          </p:nvSpPr>
          <p:spPr>
            <a:xfrm>
              <a:off x="570891"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73" name="Rechteck"/>
            <p:cNvSpPr/>
            <p:nvPr/>
          </p:nvSpPr>
          <p:spPr>
            <a:xfrm>
              <a:off x="1712674"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74" name="Rechteck"/>
            <p:cNvSpPr/>
            <p:nvPr/>
          </p:nvSpPr>
          <p:spPr>
            <a:xfrm>
              <a:off x="2283565"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grpSp>
      <p:sp>
        <p:nvSpPr>
          <p:cNvPr id="176" name="Denken"/>
          <p:cNvSpPr txBox="1"/>
          <p:nvPr/>
        </p:nvSpPr>
        <p:spPr>
          <a:xfrm>
            <a:off x="156332" y="8278013"/>
            <a:ext cx="805465" cy="31220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lstStyle>
            <a:lvl1pPr algn="l">
              <a:defRPr sz="1400" b="0" spc="70">
                <a:solidFill>
                  <a:srgbClr val="FFFFFF"/>
                </a:solidFill>
                <a:latin typeface="Futura"/>
                <a:ea typeface="Futura"/>
                <a:cs typeface="Futura"/>
                <a:sym typeface="Futura"/>
              </a:defRPr>
            </a:lvl1pPr>
          </a:lstStyle>
          <a:p>
            <a:r>
              <a:t>Denken</a:t>
            </a:r>
          </a:p>
        </p:txBody>
      </p:sp>
      <p:grpSp>
        <p:nvGrpSpPr>
          <p:cNvPr id="182" name="Gruppieren"/>
          <p:cNvGrpSpPr/>
          <p:nvPr/>
        </p:nvGrpSpPr>
        <p:grpSpPr>
          <a:xfrm>
            <a:off x="156332" y="8172593"/>
            <a:ext cx="2761206" cy="47888"/>
            <a:chOff x="0" y="0"/>
            <a:chExt cx="2761205" cy="47887"/>
          </a:xfrm>
        </p:grpSpPr>
        <p:sp>
          <p:nvSpPr>
            <p:cNvPr id="177" name="Rechteck"/>
            <p:cNvSpPr/>
            <p:nvPr/>
          </p:nvSpPr>
          <p:spPr>
            <a:xfrm>
              <a:off x="0" y="0"/>
              <a:ext cx="513828"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178" name="Rechteck"/>
            <p:cNvSpPr/>
            <p:nvPr/>
          </p:nvSpPr>
          <p:spPr>
            <a:xfrm>
              <a:off x="1123689" y="0"/>
              <a:ext cx="513828"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79" name="Rechteck"/>
            <p:cNvSpPr/>
            <p:nvPr/>
          </p:nvSpPr>
          <p:spPr>
            <a:xfrm>
              <a:off x="561844" y="0"/>
              <a:ext cx="513828"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80" name="Rechteck"/>
            <p:cNvSpPr/>
            <p:nvPr/>
          </p:nvSpPr>
          <p:spPr>
            <a:xfrm>
              <a:off x="1685533" y="0"/>
              <a:ext cx="513829"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81" name="Rechteck"/>
            <p:cNvSpPr/>
            <p:nvPr/>
          </p:nvSpPr>
          <p:spPr>
            <a:xfrm>
              <a:off x="2247378" y="0"/>
              <a:ext cx="513828"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grpSp>
      <p:grpSp>
        <p:nvGrpSpPr>
          <p:cNvPr id="188" name="Gruppieren"/>
          <p:cNvGrpSpPr/>
          <p:nvPr/>
        </p:nvGrpSpPr>
        <p:grpSpPr>
          <a:xfrm>
            <a:off x="156332" y="7686436"/>
            <a:ext cx="2805667" cy="47888"/>
            <a:chOff x="0" y="0"/>
            <a:chExt cx="2805665" cy="47887"/>
          </a:xfrm>
        </p:grpSpPr>
        <p:sp>
          <p:nvSpPr>
            <p:cNvPr id="183" name="Rechteck"/>
            <p:cNvSpPr/>
            <p:nvPr/>
          </p:nvSpPr>
          <p:spPr>
            <a:xfrm>
              <a:off x="0"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84" name="Rechteck"/>
            <p:cNvSpPr/>
            <p:nvPr/>
          </p:nvSpPr>
          <p:spPr>
            <a:xfrm>
              <a:off x="1141782" y="0"/>
              <a:ext cx="522102"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85" name="Rechteck"/>
            <p:cNvSpPr/>
            <p:nvPr/>
          </p:nvSpPr>
          <p:spPr>
            <a:xfrm>
              <a:off x="570891"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86" name="Rechteck"/>
            <p:cNvSpPr/>
            <p:nvPr/>
          </p:nvSpPr>
          <p:spPr>
            <a:xfrm>
              <a:off x="1712674"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87" name="Rechteck"/>
            <p:cNvSpPr/>
            <p:nvPr/>
          </p:nvSpPr>
          <p:spPr>
            <a:xfrm>
              <a:off x="2283565"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grpSp>
      <p:sp>
        <p:nvSpPr>
          <p:cNvPr id="189" name="Account #1…"/>
          <p:cNvSpPr txBox="1"/>
          <p:nvPr/>
        </p:nvSpPr>
        <p:spPr>
          <a:xfrm>
            <a:off x="3460298" y="10080781"/>
            <a:ext cx="1142620" cy="72327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DE" dirty="0"/>
              <a:t>Facebook</a:t>
            </a:r>
            <a:endParaRPr dirty="0"/>
          </a:p>
          <a:p>
            <a:pPr marL="228600" indent="-228600" algn="l">
              <a:buSzPct val="121000"/>
              <a:buChar char="•"/>
              <a:defRPr sz="1400" b="0" spc="70">
                <a:latin typeface="Avenir Book"/>
                <a:ea typeface="Avenir Book"/>
                <a:cs typeface="Avenir Book"/>
                <a:sym typeface="Avenir Book"/>
              </a:defRPr>
            </a:pPr>
            <a:r>
              <a:rPr lang="de-DE" dirty="0"/>
              <a:t>WhatsApp</a:t>
            </a:r>
          </a:p>
          <a:p>
            <a:pPr marL="228600" indent="-228600" algn="l">
              <a:buSzPct val="121000"/>
              <a:buChar char="•"/>
              <a:defRPr sz="1400" b="0" spc="70">
                <a:latin typeface="Avenir Book"/>
                <a:ea typeface="Avenir Book"/>
                <a:cs typeface="Avenir Book"/>
                <a:sym typeface="Avenir Book"/>
              </a:defRPr>
            </a:pPr>
            <a:r>
              <a:rPr lang="de-DE" dirty="0"/>
              <a:t>YouTube</a:t>
            </a:r>
            <a:endParaRPr dirty="0"/>
          </a:p>
        </p:txBody>
      </p:sp>
      <p:sp>
        <p:nvSpPr>
          <p:cNvPr id="190" name="Lieblingsmarken"/>
          <p:cNvSpPr txBox="1"/>
          <p:nvPr/>
        </p:nvSpPr>
        <p:spPr>
          <a:xfrm>
            <a:off x="7255565" y="11308480"/>
            <a:ext cx="1821011" cy="32316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600" b="0" spc="80">
                <a:latin typeface="Futura"/>
                <a:ea typeface="Futura"/>
                <a:cs typeface="Futura"/>
                <a:sym typeface="Futura"/>
              </a:defRPr>
            </a:lvl1pPr>
          </a:lstStyle>
          <a:p>
            <a:r>
              <a:rPr lang="de-DE" dirty="0"/>
              <a:t>Lieblingsmarken</a:t>
            </a:r>
          </a:p>
        </p:txBody>
      </p:sp>
      <p:sp>
        <p:nvSpPr>
          <p:cNvPr id="191" name="Marke #1…"/>
          <p:cNvSpPr txBox="1"/>
          <p:nvPr/>
        </p:nvSpPr>
        <p:spPr>
          <a:xfrm>
            <a:off x="7255565" y="11766284"/>
            <a:ext cx="868186" cy="72327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DE" dirty="0"/>
              <a:t>Adidas</a:t>
            </a:r>
            <a:endParaRPr dirty="0"/>
          </a:p>
          <a:p>
            <a:pPr marL="228600" indent="-228600" algn="l">
              <a:buSzPct val="121000"/>
              <a:buChar char="•"/>
              <a:defRPr sz="1400" b="0" spc="70">
                <a:latin typeface="Avenir Book"/>
                <a:ea typeface="Avenir Book"/>
                <a:cs typeface="Avenir Book"/>
                <a:sym typeface="Avenir Book"/>
              </a:defRPr>
            </a:pPr>
            <a:r>
              <a:rPr lang="de-DE" dirty="0"/>
              <a:t>VW</a:t>
            </a:r>
            <a:endParaRPr dirty="0"/>
          </a:p>
          <a:p>
            <a:pPr marL="228600" indent="-228600" algn="l">
              <a:buSzPct val="121000"/>
              <a:buChar char="•"/>
              <a:defRPr sz="1400" b="0" spc="70">
                <a:latin typeface="Avenir Book"/>
                <a:ea typeface="Avenir Book"/>
                <a:cs typeface="Avenir Book"/>
                <a:sym typeface="Avenir Book"/>
              </a:defRPr>
            </a:pPr>
            <a:r>
              <a:rPr lang="de-DE" dirty="0"/>
              <a:t>Zara</a:t>
            </a:r>
            <a:endParaRPr dirty="0"/>
          </a:p>
        </p:txBody>
      </p:sp>
      <p:sp>
        <p:nvSpPr>
          <p:cNvPr id="192" name="Lieblingsapps"/>
          <p:cNvSpPr txBox="1"/>
          <p:nvPr/>
        </p:nvSpPr>
        <p:spPr>
          <a:xfrm>
            <a:off x="3460298" y="11224056"/>
            <a:ext cx="1544012" cy="32316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600" b="0" spc="80">
                <a:latin typeface="Futura"/>
                <a:ea typeface="Futura"/>
                <a:cs typeface="Futura"/>
                <a:sym typeface="Futura"/>
              </a:defRPr>
            </a:lvl1pPr>
          </a:lstStyle>
          <a:p>
            <a:r>
              <a:rPr lang="de-DE" dirty="0"/>
              <a:t>Lieblingsapps</a:t>
            </a:r>
          </a:p>
        </p:txBody>
      </p:sp>
      <p:sp>
        <p:nvSpPr>
          <p:cNvPr id="193" name="App #1…"/>
          <p:cNvSpPr txBox="1"/>
          <p:nvPr/>
        </p:nvSpPr>
        <p:spPr>
          <a:xfrm>
            <a:off x="3460298" y="11574138"/>
            <a:ext cx="1878399" cy="938719"/>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DE" dirty="0"/>
              <a:t>Snapchat</a:t>
            </a:r>
          </a:p>
          <a:p>
            <a:pPr marL="228600" indent="-228600" algn="l">
              <a:buSzPct val="121000"/>
              <a:buChar char="•"/>
              <a:defRPr sz="1400" b="0" spc="70">
                <a:latin typeface="Avenir Book"/>
                <a:ea typeface="Avenir Book"/>
                <a:cs typeface="Avenir Book"/>
                <a:sym typeface="Avenir Book"/>
              </a:defRPr>
            </a:pPr>
            <a:r>
              <a:rPr lang="de-DE" dirty="0"/>
              <a:t>Supermarktapps</a:t>
            </a:r>
          </a:p>
          <a:p>
            <a:pPr marL="228600" indent="-228600" algn="l">
              <a:buSzPct val="121000"/>
              <a:buChar char="•"/>
              <a:defRPr sz="1400" b="0" spc="70">
                <a:latin typeface="Avenir Book"/>
                <a:ea typeface="Avenir Book"/>
                <a:cs typeface="Avenir Book"/>
                <a:sym typeface="Avenir Book"/>
              </a:defRPr>
            </a:pPr>
            <a:r>
              <a:rPr lang="de-DE" dirty="0"/>
              <a:t>EBay Kleinanzeigen</a:t>
            </a:r>
            <a:endParaRPr dirty="0"/>
          </a:p>
          <a:p>
            <a:pPr marL="228600" indent="-228600" algn="l">
              <a:buSzPct val="121000"/>
              <a:buChar char="•"/>
              <a:defRPr sz="1400" b="0" spc="70">
                <a:latin typeface="Avenir Book"/>
                <a:ea typeface="Avenir Book"/>
                <a:cs typeface="Avenir Book"/>
                <a:sym typeface="Avenir Book"/>
              </a:defRPr>
            </a:pPr>
            <a:endParaRPr dirty="0"/>
          </a:p>
        </p:txBody>
      </p:sp>
      <p:sp>
        <p:nvSpPr>
          <p:cNvPr id="194" name="Hashtag #1…"/>
          <p:cNvSpPr txBox="1"/>
          <p:nvPr/>
        </p:nvSpPr>
        <p:spPr>
          <a:xfrm>
            <a:off x="4875105" y="10080781"/>
            <a:ext cx="2380460" cy="72327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DE" b="0" i="0" dirty="0">
                <a:solidFill>
                  <a:srgbClr val="000000"/>
                </a:solidFill>
                <a:effectLst/>
                <a:latin typeface="Roboto" panose="02000000000000000000" pitchFamily="2" charset="0"/>
              </a:rPr>
              <a:t>#happy</a:t>
            </a:r>
            <a:endParaRPr dirty="0"/>
          </a:p>
          <a:p>
            <a:pPr marL="228600" indent="-228600" algn="l">
              <a:buSzPct val="121000"/>
              <a:buChar char="•"/>
              <a:defRPr sz="1400" b="0" spc="70">
                <a:latin typeface="Avenir Book"/>
                <a:ea typeface="Avenir Book"/>
                <a:cs typeface="Avenir Book"/>
                <a:sym typeface="Avenir Book"/>
              </a:defRPr>
            </a:pPr>
            <a:r>
              <a:rPr lang="de-DE" dirty="0"/>
              <a:t>#gesundheit</a:t>
            </a:r>
          </a:p>
          <a:p>
            <a:pPr marL="228600" indent="-228600" algn="l">
              <a:buSzPct val="121000"/>
              <a:buChar char="•"/>
              <a:defRPr sz="1400" b="0" spc="70">
                <a:latin typeface="Avenir Book"/>
                <a:ea typeface="Avenir Book"/>
                <a:cs typeface="Avenir Book"/>
                <a:sym typeface="Avenir Book"/>
              </a:defRPr>
            </a:pPr>
            <a:r>
              <a:rPr lang="de-DE" dirty="0"/>
              <a:t>#gesundheitbrauchtfitness</a:t>
            </a:r>
          </a:p>
        </p:txBody>
      </p:sp>
      <p:sp>
        <p:nvSpPr>
          <p:cNvPr id="195" name="Hobbys"/>
          <p:cNvSpPr txBox="1"/>
          <p:nvPr/>
        </p:nvSpPr>
        <p:spPr>
          <a:xfrm>
            <a:off x="7255565" y="9615953"/>
            <a:ext cx="882293" cy="32316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600" b="0" spc="80">
                <a:latin typeface="Futura"/>
                <a:ea typeface="Futura"/>
                <a:cs typeface="Futura"/>
                <a:sym typeface="Futura"/>
              </a:defRPr>
            </a:lvl1pPr>
          </a:lstStyle>
          <a:p>
            <a:r>
              <a:rPr lang="de-DE" dirty="0"/>
              <a:t>Hobbys</a:t>
            </a:r>
          </a:p>
        </p:txBody>
      </p:sp>
      <p:sp>
        <p:nvSpPr>
          <p:cNvPr id="196" name="Hobby #1…"/>
          <p:cNvSpPr txBox="1"/>
          <p:nvPr/>
        </p:nvSpPr>
        <p:spPr>
          <a:xfrm>
            <a:off x="7255565" y="10108313"/>
            <a:ext cx="1643079" cy="72327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DE" dirty="0"/>
              <a:t>Lesen</a:t>
            </a:r>
          </a:p>
          <a:p>
            <a:pPr marL="228600" indent="-228600" algn="l">
              <a:buSzPct val="121000"/>
              <a:buChar char="•"/>
              <a:defRPr sz="1400" b="0" spc="70">
                <a:latin typeface="Avenir Book"/>
                <a:ea typeface="Avenir Book"/>
                <a:cs typeface="Avenir Book"/>
                <a:sym typeface="Avenir Book"/>
              </a:defRPr>
            </a:pPr>
            <a:r>
              <a:rPr lang="de-DE" dirty="0"/>
              <a:t>Fahrradfahren</a:t>
            </a:r>
          </a:p>
          <a:p>
            <a:pPr marL="228600" indent="-228600" algn="l">
              <a:buSzPct val="121000"/>
              <a:buChar char="•"/>
              <a:defRPr sz="1400" b="0" spc="70">
                <a:latin typeface="Avenir Book"/>
                <a:ea typeface="Avenir Book"/>
                <a:cs typeface="Avenir Book"/>
                <a:sym typeface="Avenir Book"/>
              </a:defRPr>
            </a:pPr>
            <a:r>
              <a:rPr lang="de-DE" dirty="0"/>
              <a:t>Spazierengehen</a:t>
            </a:r>
            <a:endParaRPr dirty="0"/>
          </a:p>
        </p:txBody>
      </p:sp>
      <p:sp>
        <p:nvSpPr>
          <p:cNvPr id="198" name="iOS"/>
          <p:cNvSpPr txBox="1"/>
          <p:nvPr/>
        </p:nvSpPr>
        <p:spPr>
          <a:xfrm>
            <a:off x="78245" y="4598448"/>
            <a:ext cx="374740" cy="26216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200" b="0" spc="60">
                <a:solidFill>
                  <a:srgbClr val="FFFFFF"/>
                </a:solidFill>
                <a:latin typeface="Futura"/>
                <a:ea typeface="Futura"/>
                <a:cs typeface="Futura"/>
                <a:sym typeface="Futura"/>
              </a:defRPr>
            </a:lvl1pPr>
          </a:lstStyle>
          <a:p>
            <a:r>
              <a:t>iOS</a:t>
            </a:r>
          </a:p>
        </p:txBody>
      </p:sp>
      <p:sp>
        <p:nvSpPr>
          <p:cNvPr id="199" name="Android"/>
          <p:cNvSpPr txBox="1"/>
          <p:nvPr/>
        </p:nvSpPr>
        <p:spPr>
          <a:xfrm>
            <a:off x="1333322" y="4598723"/>
            <a:ext cx="728726" cy="26161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200" b="0" spc="60">
                <a:solidFill>
                  <a:srgbClr val="FFFFFF"/>
                </a:solidFill>
                <a:latin typeface="Futura"/>
                <a:ea typeface="Futura"/>
                <a:cs typeface="Futura"/>
                <a:sym typeface="Futura"/>
              </a:defRPr>
            </a:lvl1pPr>
          </a:lstStyle>
          <a:p>
            <a:r>
              <a:rPr dirty="0">
                <a:solidFill>
                  <a:schemeClr val="accent3"/>
                </a:solidFill>
              </a:rPr>
              <a:t>Android</a:t>
            </a:r>
          </a:p>
        </p:txBody>
      </p:sp>
      <p:sp>
        <p:nvSpPr>
          <p:cNvPr id="200" name="Windows"/>
          <p:cNvSpPr txBox="1"/>
          <p:nvPr/>
        </p:nvSpPr>
        <p:spPr>
          <a:xfrm>
            <a:off x="2133786" y="4598723"/>
            <a:ext cx="797654" cy="26161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200" b="0" spc="60">
                <a:solidFill>
                  <a:srgbClr val="FFFFFF"/>
                </a:solidFill>
                <a:latin typeface="Futura"/>
                <a:ea typeface="Futura"/>
                <a:cs typeface="Futura"/>
                <a:sym typeface="Futura"/>
              </a:defRPr>
            </a:lvl1pPr>
          </a:lstStyle>
          <a:p>
            <a:r>
              <a:rPr dirty="0">
                <a:solidFill>
                  <a:schemeClr val="bg1"/>
                </a:solidFill>
              </a:rPr>
              <a:t>Windows</a:t>
            </a:r>
          </a:p>
        </p:txBody>
      </p:sp>
      <p:sp>
        <p:nvSpPr>
          <p:cNvPr id="201" name="MacOS"/>
          <p:cNvSpPr txBox="1"/>
          <p:nvPr/>
        </p:nvSpPr>
        <p:spPr>
          <a:xfrm>
            <a:off x="537889" y="4598448"/>
            <a:ext cx="662559" cy="26216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200" b="0" spc="60">
                <a:solidFill>
                  <a:srgbClr val="FFFFFF"/>
                </a:solidFill>
                <a:latin typeface="Futura"/>
                <a:ea typeface="Futura"/>
                <a:cs typeface="Futura"/>
                <a:sym typeface="Futura"/>
              </a:defRPr>
            </a:lvl1pPr>
          </a:lstStyle>
          <a:p>
            <a:r>
              <a:t>MacOS</a:t>
            </a:r>
          </a:p>
        </p:txBody>
      </p:sp>
      <p:sp>
        <p:nvSpPr>
          <p:cNvPr id="202" name="Instagram"/>
          <p:cNvSpPr/>
          <p:nvPr/>
        </p:nvSpPr>
        <p:spPr>
          <a:xfrm>
            <a:off x="233129" y="11853434"/>
            <a:ext cx="381001" cy="380564"/>
          </a:xfrm>
          <a:custGeom>
            <a:avLst/>
            <a:gdLst/>
            <a:ahLst/>
            <a:cxnLst>
              <a:cxn ang="0">
                <a:pos x="wd2" y="hd2"/>
              </a:cxn>
              <a:cxn ang="5400000">
                <a:pos x="wd2" y="hd2"/>
              </a:cxn>
              <a:cxn ang="10800000">
                <a:pos x="wd2" y="hd2"/>
              </a:cxn>
              <a:cxn ang="16200000">
                <a:pos x="wd2" y="hd2"/>
              </a:cxn>
            </a:cxnLst>
            <a:rect l="0" t="0" r="r" b="b"/>
            <a:pathLst>
              <a:path w="21600" h="21600" extrusionOk="0">
                <a:moveTo>
                  <a:pt x="4330" y="0"/>
                </a:moveTo>
                <a:cubicBezTo>
                  <a:pt x="3137" y="0"/>
                  <a:pt x="2054" y="480"/>
                  <a:pt x="1270" y="1259"/>
                </a:cubicBezTo>
                <a:cubicBezTo>
                  <a:pt x="486" y="2038"/>
                  <a:pt x="0" y="3116"/>
                  <a:pt x="0" y="4310"/>
                </a:cubicBezTo>
                <a:lnTo>
                  <a:pt x="0" y="17290"/>
                </a:lnTo>
                <a:cubicBezTo>
                  <a:pt x="0" y="18484"/>
                  <a:pt x="486" y="19562"/>
                  <a:pt x="1270" y="20341"/>
                </a:cubicBezTo>
                <a:cubicBezTo>
                  <a:pt x="2054" y="21120"/>
                  <a:pt x="3137" y="21600"/>
                  <a:pt x="4330" y="21600"/>
                </a:cubicBezTo>
                <a:lnTo>
                  <a:pt x="17270" y="21600"/>
                </a:lnTo>
                <a:cubicBezTo>
                  <a:pt x="18463" y="21600"/>
                  <a:pt x="19546" y="21120"/>
                  <a:pt x="20330" y="20341"/>
                </a:cubicBezTo>
                <a:cubicBezTo>
                  <a:pt x="21114" y="19562"/>
                  <a:pt x="21600" y="18484"/>
                  <a:pt x="21600" y="17290"/>
                </a:cubicBezTo>
                <a:lnTo>
                  <a:pt x="21600" y="4310"/>
                </a:lnTo>
                <a:cubicBezTo>
                  <a:pt x="21600" y="3116"/>
                  <a:pt x="21114" y="2038"/>
                  <a:pt x="20330" y="1259"/>
                </a:cubicBezTo>
                <a:cubicBezTo>
                  <a:pt x="19546" y="480"/>
                  <a:pt x="18463" y="0"/>
                  <a:pt x="17270" y="0"/>
                </a:cubicBezTo>
                <a:lnTo>
                  <a:pt x="4330" y="0"/>
                </a:lnTo>
                <a:close/>
                <a:moveTo>
                  <a:pt x="15142" y="3245"/>
                </a:moveTo>
                <a:lnTo>
                  <a:pt x="18359" y="3245"/>
                </a:lnTo>
                <a:lnTo>
                  <a:pt x="18359" y="6465"/>
                </a:lnTo>
                <a:lnTo>
                  <a:pt x="15142" y="6465"/>
                </a:lnTo>
                <a:lnTo>
                  <a:pt x="15142" y="3245"/>
                </a:lnTo>
                <a:close/>
                <a:moveTo>
                  <a:pt x="10812" y="6465"/>
                </a:moveTo>
                <a:cubicBezTo>
                  <a:pt x="13196" y="6465"/>
                  <a:pt x="15117" y="8413"/>
                  <a:pt x="15118" y="10800"/>
                </a:cubicBezTo>
                <a:cubicBezTo>
                  <a:pt x="15118" y="13187"/>
                  <a:pt x="13196" y="15135"/>
                  <a:pt x="10812" y="15135"/>
                </a:cubicBezTo>
                <a:cubicBezTo>
                  <a:pt x="8428" y="15135"/>
                  <a:pt x="6482" y="13187"/>
                  <a:pt x="6482" y="10800"/>
                </a:cubicBezTo>
                <a:cubicBezTo>
                  <a:pt x="6482" y="8413"/>
                  <a:pt x="8428" y="6465"/>
                  <a:pt x="10812" y="6465"/>
                </a:cubicBezTo>
                <a:close/>
                <a:moveTo>
                  <a:pt x="2177" y="9710"/>
                </a:moveTo>
                <a:lnTo>
                  <a:pt x="4454" y="9710"/>
                </a:lnTo>
                <a:cubicBezTo>
                  <a:pt x="4394" y="10065"/>
                  <a:pt x="4330" y="10430"/>
                  <a:pt x="4330" y="10800"/>
                </a:cubicBezTo>
                <a:cubicBezTo>
                  <a:pt x="4330" y="14382"/>
                  <a:pt x="7234" y="17290"/>
                  <a:pt x="10812" y="17290"/>
                </a:cubicBezTo>
                <a:cubicBezTo>
                  <a:pt x="14388" y="17290"/>
                  <a:pt x="17295" y="14382"/>
                  <a:pt x="17295" y="10800"/>
                </a:cubicBezTo>
                <a:cubicBezTo>
                  <a:pt x="17295" y="10430"/>
                  <a:pt x="17231" y="10065"/>
                  <a:pt x="17171" y="9710"/>
                </a:cubicBezTo>
                <a:lnTo>
                  <a:pt x="19447" y="9710"/>
                </a:lnTo>
                <a:lnTo>
                  <a:pt x="19447" y="17290"/>
                </a:lnTo>
                <a:cubicBezTo>
                  <a:pt x="19447" y="17887"/>
                  <a:pt x="19207" y="18425"/>
                  <a:pt x="18818" y="18815"/>
                </a:cubicBezTo>
                <a:cubicBezTo>
                  <a:pt x="18429" y="19205"/>
                  <a:pt x="17891" y="19445"/>
                  <a:pt x="17295" y="19445"/>
                </a:cubicBezTo>
                <a:lnTo>
                  <a:pt x="4330" y="19445"/>
                </a:lnTo>
                <a:cubicBezTo>
                  <a:pt x="3734" y="19445"/>
                  <a:pt x="3196" y="19205"/>
                  <a:pt x="2807" y="18815"/>
                </a:cubicBezTo>
                <a:cubicBezTo>
                  <a:pt x="2417" y="18425"/>
                  <a:pt x="2177" y="17887"/>
                  <a:pt x="2177" y="17290"/>
                </a:cubicBezTo>
                <a:lnTo>
                  <a:pt x="2177" y="9710"/>
                </a:lnTo>
                <a:close/>
              </a:path>
            </a:pathLst>
          </a:custGeom>
          <a:solidFill>
            <a:srgbClr val="FFFFFF"/>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a:p>
        </p:txBody>
      </p:sp>
      <p:sp>
        <p:nvSpPr>
          <p:cNvPr id="203" name="Pinterest"/>
          <p:cNvSpPr/>
          <p:nvPr/>
        </p:nvSpPr>
        <p:spPr>
          <a:xfrm>
            <a:off x="2563351" y="11852997"/>
            <a:ext cx="304764" cy="381001"/>
          </a:xfrm>
          <a:custGeom>
            <a:avLst/>
            <a:gdLst/>
            <a:ahLst/>
            <a:cxnLst>
              <a:cxn ang="0">
                <a:pos x="wd2" y="hd2"/>
              </a:cxn>
              <a:cxn ang="5400000">
                <a:pos x="wd2" y="hd2"/>
              </a:cxn>
              <a:cxn ang="10800000">
                <a:pos x="wd2" y="hd2"/>
              </a:cxn>
              <a:cxn ang="16200000">
                <a:pos x="wd2" y="hd2"/>
              </a:cxn>
            </a:cxnLst>
            <a:rect l="0" t="0" r="r" b="b"/>
            <a:pathLst>
              <a:path w="20767" h="21540" extrusionOk="0">
                <a:moveTo>
                  <a:pt x="10044" y="1"/>
                </a:moveTo>
                <a:cubicBezTo>
                  <a:pt x="9769" y="31"/>
                  <a:pt x="9493" y="60"/>
                  <a:pt x="9217" y="89"/>
                </a:cubicBezTo>
                <a:cubicBezTo>
                  <a:pt x="8940" y="117"/>
                  <a:pt x="8663" y="145"/>
                  <a:pt x="8386" y="173"/>
                </a:cubicBezTo>
                <a:cubicBezTo>
                  <a:pt x="7347" y="388"/>
                  <a:pt x="6212" y="589"/>
                  <a:pt x="5371" y="997"/>
                </a:cubicBezTo>
                <a:cubicBezTo>
                  <a:pt x="3124" y="2088"/>
                  <a:pt x="1569" y="3360"/>
                  <a:pt x="527" y="5429"/>
                </a:cubicBezTo>
                <a:cubicBezTo>
                  <a:pt x="358" y="5764"/>
                  <a:pt x="353" y="6089"/>
                  <a:pt x="229" y="6460"/>
                </a:cubicBezTo>
                <a:cubicBezTo>
                  <a:pt x="-570" y="8871"/>
                  <a:pt x="847" y="11367"/>
                  <a:pt x="2566" y="12230"/>
                </a:cubicBezTo>
                <a:cubicBezTo>
                  <a:pt x="2896" y="12396"/>
                  <a:pt x="3650" y="12690"/>
                  <a:pt x="3925" y="12298"/>
                </a:cubicBezTo>
                <a:cubicBezTo>
                  <a:pt x="4078" y="12083"/>
                  <a:pt x="4044" y="11795"/>
                  <a:pt x="4139" y="11543"/>
                </a:cubicBezTo>
                <a:cubicBezTo>
                  <a:pt x="4200" y="11378"/>
                  <a:pt x="4396" y="11065"/>
                  <a:pt x="4351" y="10856"/>
                </a:cubicBezTo>
                <a:cubicBezTo>
                  <a:pt x="4274" y="10505"/>
                  <a:pt x="3819" y="10282"/>
                  <a:pt x="3629" y="9999"/>
                </a:cubicBezTo>
                <a:cubicBezTo>
                  <a:pt x="3240" y="9424"/>
                  <a:pt x="3222" y="8913"/>
                  <a:pt x="3031" y="8143"/>
                </a:cubicBezTo>
                <a:cubicBezTo>
                  <a:pt x="3039" y="8091"/>
                  <a:pt x="3047" y="8039"/>
                  <a:pt x="3054" y="7988"/>
                </a:cubicBezTo>
                <a:cubicBezTo>
                  <a:pt x="3061" y="7936"/>
                  <a:pt x="3068" y="7885"/>
                  <a:pt x="3076" y="7833"/>
                </a:cubicBezTo>
                <a:cubicBezTo>
                  <a:pt x="3132" y="6971"/>
                  <a:pt x="3306" y="6350"/>
                  <a:pt x="3629" y="5738"/>
                </a:cubicBezTo>
                <a:cubicBezTo>
                  <a:pt x="4568" y="3939"/>
                  <a:pt x="6077" y="2937"/>
                  <a:pt x="8515" y="2338"/>
                </a:cubicBezTo>
                <a:cubicBezTo>
                  <a:pt x="9060" y="2204"/>
                  <a:pt x="10599" y="1989"/>
                  <a:pt x="11405" y="2132"/>
                </a:cubicBezTo>
                <a:cubicBezTo>
                  <a:pt x="11646" y="2167"/>
                  <a:pt x="11887" y="2201"/>
                  <a:pt x="12127" y="2235"/>
                </a:cubicBezTo>
                <a:cubicBezTo>
                  <a:pt x="12368" y="2269"/>
                  <a:pt x="12608" y="2303"/>
                  <a:pt x="12849" y="2338"/>
                </a:cubicBezTo>
                <a:cubicBezTo>
                  <a:pt x="14594" y="2794"/>
                  <a:pt x="15866" y="3634"/>
                  <a:pt x="16546" y="4948"/>
                </a:cubicBezTo>
                <a:cubicBezTo>
                  <a:pt x="16971" y="5767"/>
                  <a:pt x="17096" y="7333"/>
                  <a:pt x="16799" y="8384"/>
                </a:cubicBezTo>
                <a:cubicBezTo>
                  <a:pt x="16659" y="8880"/>
                  <a:pt x="16683" y="9307"/>
                  <a:pt x="16503" y="9757"/>
                </a:cubicBezTo>
                <a:cubicBezTo>
                  <a:pt x="15842" y="11424"/>
                  <a:pt x="14872" y="12969"/>
                  <a:pt x="12677" y="13397"/>
                </a:cubicBezTo>
                <a:cubicBezTo>
                  <a:pt x="11231" y="13682"/>
                  <a:pt x="10147" y="12949"/>
                  <a:pt x="9790" y="12197"/>
                </a:cubicBezTo>
                <a:cubicBezTo>
                  <a:pt x="9689" y="11988"/>
                  <a:pt x="9520" y="11618"/>
                  <a:pt x="9621" y="11269"/>
                </a:cubicBezTo>
                <a:cubicBezTo>
                  <a:pt x="10001" y="9915"/>
                  <a:pt x="10554" y="8704"/>
                  <a:pt x="10980" y="7353"/>
                </a:cubicBezTo>
                <a:cubicBezTo>
                  <a:pt x="11384" y="6065"/>
                  <a:pt x="10615" y="5049"/>
                  <a:pt x="9406" y="4812"/>
                </a:cubicBezTo>
                <a:cubicBezTo>
                  <a:pt x="7904" y="4514"/>
                  <a:pt x="6744" y="5670"/>
                  <a:pt x="6347" y="6425"/>
                </a:cubicBezTo>
                <a:cubicBezTo>
                  <a:pt x="6032" y="7026"/>
                  <a:pt x="5842" y="8134"/>
                  <a:pt x="6091" y="8932"/>
                </a:cubicBezTo>
                <a:cubicBezTo>
                  <a:pt x="6170" y="9187"/>
                  <a:pt x="6540" y="9865"/>
                  <a:pt x="6474" y="10102"/>
                </a:cubicBezTo>
                <a:cubicBezTo>
                  <a:pt x="6186" y="11146"/>
                  <a:pt x="5855" y="12269"/>
                  <a:pt x="5498" y="13296"/>
                </a:cubicBezTo>
                <a:cubicBezTo>
                  <a:pt x="5125" y="14364"/>
                  <a:pt x="4925" y="15457"/>
                  <a:pt x="4562" y="16490"/>
                </a:cubicBezTo>
                <a:cubicBezTo>
                  <a:pt x="4396" y="16964"/>
                  <a:pt x="4404" y="17473"/>
                  <a:pt x="4266" y="17966"/>
                </a:cubicBezTo>
                <a:lnTo>
                  <a:pt x="4266" y="18688"/>
                </a:lnTo>
                <a:cubicBezTo>
                  <a:pt x="4142" y="19144"/>
                  <a:pt x="4234" y="19956"/>
                  <a:pt x="4351" y="20406"/>
                </a:cubicBezTo>
                <a:cubicBezTo>
                  <a:pt x="4425" y="20695"/>
                  <a:pt x="4306" y="21053"/>
                  <a:pt x="4478" y="21264"/>
                </a:cubicBezTo>
                <a:cubicBezTo>
                  <a:pt x="4479" y="21340"/>
                  <a:pt x="4486" y="21388"/>
                  <a:pt x="4499" y="21426"/>
                </a:cubicBezTo>
                <a:cubicBezTo>
                  <a:pt x="4513" y="21465"/>
                  <a:pt x="4533" y="21496"/>
                  <a:pt x="4562" y="21540"/>
                </a:cubicBezTo>
                <a:cubicBezTo>
                  <a:pt x="5094" y="21527"/>
                  <a:pt x="5829" y="20366"/>
                  <a:pt x="6091" y="20028"/>
                </a:cubicBezTo>
                <a:cubicBezTo>
                  <a:pt x="6598" y="19381"/>
                  <a:pt x="7066" y="18690"/>
                  <a:pt x="7452" y="17933"/>
                </a:cubicBezTo>
                <a:cubicBezTo>
                  <a:pt x="7799" y="17251"/>
                  <a:pt x="7854" y="16496"/>
                  <a:pt x="8132" y="15768"/>
                </a:cubicBezTo>
                <a:cubicBezTo>
                  <a:pt x="8333" y="15242"/>
                  <a:pt x="8618" y="14627"/>
                  <a:pt x="8685" y="14050"/>
                </a:cubicBezTo>
                <a:lnTo>
                  <a:pt x="8727" y="14050"/>
                </a:lnTo>
                <a:cubicBezTo>
                  <a:pt x="8838" y="14366"/>
                  <a:pt x="9237" y="14597"/>
                  <a:pt x="9536" y="14772"/>
                </a:cubicBezTo>
                <a:cubicBezTo>
                  <a:pt x="10469" y="15325"/>
                  <a:pt x="12077" y="15836"/>
                  <a:pt x="13825" y="15494"/>
                </a:cubicBezTo>
                <a:cubicBezTo>
                  <a:pt x="15803" y="15106"/>
                  <a:pt x="17378" y="14336"/>
                  <a:pt x="18415" y="13190"/>
                </a:cubicBezTo>
                <a:cubicBezTo>
                  <a:pt x="19179" y="12350"/>
                  <a:pt x="19756" y="11376"/>
                  <a:pt x="20200" y="10273"/>
                </a:cubicBezTo>
                <a:cubicBezTo>
                  <a:pt x="20419" y="9731"/>
                  <a:pt x="20464" y="9130"/>
                  <a:pt x="20625" y="8555"/>
                </a:cubicBezTo>
                <a:cubicBezTo>
                  <a:pt x="21030" y="7114"/>
                  <a:pt x="20491" y="5378"/>
                  <a:pt x="19988" y="4433"/>
                </a:cubicBezTo>
                <a:cubicBezTo>
                  <a:pt x="18463" y="1572"/>
                  <a:pt x="15221" y="-60"/>
                  <a:pt x="10044" y="1"/>
                </a:cubicBezTo>
              </a:path>
            </a:pathLst>
          </a:custGeom>
          <a:solidFill>
            <a:srgbClr val="FFFFFF"/>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a:p>
        </p:txBody>
      </p:sp>
      <p:sp>
        <p:nvSpPr>
          <p:cNvPr id="204" name="Twitter"/>
          <p:cNvSpPr/>
          <p:nvPr/>
        </p:nvSpPr>
        <p:spPr>
          <a:xfrm>
            <a:off x="843551" y="11852997"/>
            <a:ext cx="476335" cy="381001"/>
          </a:xfrm>
          <a:custGeom>
            <a:avLst/>
            <a:gdLst/>
            <a:ahLst/>
            <a:cxnLst>
              <a:cxn ang="0">
                <a:pos x="wd2" y="hd2"/>
              </a:cxn>
              <a:cxn ang="5400000">
                <a:pos x="wd2" y="hd2"/>
              </a:cxn>
              <a:cxn ang="10800000">
                <a:pos x="wd2" y="hd2"/>
              </a:cxn>
              <a:cxn ang="16200000">
                <a:pos x="wd2" y="hd2"/>
              </a:cxn>
            </a:cxnLst>
            <a:rect l="0" t="0" r="r" b="b"/>
            <a:pathLst>
              <a:path w="21600" h="21600" extrusionOk="0">
                <a:moveTo>
                  <a:pt x="21004" y="396"/>
                </a:moveTo>
                <a:cubicBezTo>
                  <a:pt x="20575" y="710"/>
                  <a:pt x="20123" y="980"/>
                  <a:pt x="19653" y="1202"/>
                </a:cubicBezTo>
                <a:cubicBezTo>
                  <a:pt x="19183" y="1425"/>
                  <a:pt x="18694" y="1599"/>
                  <a:pt x="18190" y="1722"/>
                </a:cubicBezTo>
                <a:cubicBezTo>
                  <a:pt x="17380" y="660"/>
                  <a:pt x="16230" y="0"/>
                  <a:pt x="14954" y="0"/>
                </a:cubicBezTo>
                <a:cubicBezTo>
                  <a:pt x="12507" y="0"/>
                  <a:pt x="10523" y="2442"/>
                  <a:pt x="10523" y="5452"/>
                </a:cubicBezTo>
                <a:cubicBezTo>
                  <a:pt x="10523" y="5878"/>
                  <a:pt x="10562" y="6293"/>
                  <a:pt x="10637" y="6695"/>
                </a:cubicBezTo>
                <a:cubicBezTo>
                  <a:pt x="8796" y="6581"/>
                  <a:pt x="7059" y="5981"/>
                  <a:pt x="5509" y="4997"/>
                </a:cubicBezTo>
                <a:cubicBezTo>
                  <a:pt x="3959" y="4014"/>
                  <a:pt x="2596" y="2646"/>
                  <a:pt x="1503" y="996"/>
                </a:cubicBezTo>
                <a:cubicBezTo>
                  <a:pt x="1122" y="1804"/>
                  <a:pt x="904" y="2737"/>
                  <a:pt x="904" y="3738"/>
                </a:cubicBezTo>
                <a:cubicBezTo>
                  <a:pt x="904" y="5630"/>
                  <a:pt x="1685" y="7300"/>
                  <a:pt x="2875" y="8276"/>
                </a:cubicBezTo>
                <a:cubicBezTo>
                  <a:pt x="2512" y="8263"/>
                  <a:pt x="2160" y="8195"/>
                  <a:pt x="1823" y="8079"/>
                </a:cubicBezTo>
                <a:cubicBezTo>
                  <a:pt x="1487" y="7963"/>
                  <a:pt x="1166" y="7799"/>
                  <a:pt x="867" y="7594"/>
                </a:cubicBezTo>
                <a:cubicBezTo>
                  <a:pt x="867" y="7619"/>
                  <a:pt x="867" y="7638"/>
                  <a:pt x="867" y="7663"/>
                </a:cubicBezTo>
                <a:cubicBezTo>
                  <a:pt x="867" y="10306"/>
                  <a:pt x="2396" y="12509"/>
                  <a:pt x="4422" y="13010"/>
                </a:cubicBezTo>
                <a:cubicBezTo>
                  <a:pt x="4050" y="13137"/>
                  <a:pt x="3659" y="13200"/>
                  <a:pt x="3254" y="13200"/>
                </a:cubicBezTo>
                <a:cubicBezTo>
                  <a:pt x="2970" y="13200"/>
                  <a:pt x="2691" y="13167"/>
                  <a:pt x="2422" y="13104"/>
                </a:cubicBezTo>
                <a:cubicBezTo>
                  <a:pt x="2704" y="14187"/>
                  <a:pt x="3254" y="15123"/>
                  <a:pt x="3976" y="15794"/>
                </a:cubicBezTo>
                <a:cubicBezTo>
                  <a:pt x="4698" y="16464"/>
                  <a:pt x="5591" y="16869"/>
                  <a:pt x="6561" y="16891"/>
                </a:cubicBezTo>
                <a:cubicBezTo>
                  <a:pt x="5042" y="18354"/>
                  <a:pt x="3133" y="19224"/>
                  <a:pt x="1056" y="19224"/>
                </a:cubicBezTo>
                <a:cubicBezTo>
                  <a:pt x="697" y="19224"/>
                  <a:pt x="348" y="19202"/>
                  <a:pt x="0" y="19152"/>
                </a:cubicBezTo>
                <a:cubicBezTo>
                  <a:pt x="1962" y="20695"/>
                  <a:pt x="4290" y="21600"/>
                  <a:pt x="6794" y="21600"/>
                </a:cubicBezTo>
                <a:cubicBezTo>
                  <a:pt x="14945" y="21600"/>
                  <a:pt x="19402" y="13291"/>
                  <a:pt x="19402" y="6084"/>
                </a:cubicBezTo>
                <a:cubicBezTo>
                  <a:pt x="19402" y="5848"/>
                  <a:pt x="19398" y="5614"/>
                  <a:pt x="19389" y="5380"/>
                </a:cubicBezTo>
                <a:cubicBezTo>
                  <a:pt x="19821" y="4995"/>
                  <a:pt x="20226" y="4562"/>
                  <a:pt x="20596" y="4090"/>
                </a:cubicBezTo>
                <a:cubicBezTo>
                  <a:pt x="20966" y="3617"/>
                  <a:pt x="21303" y="3104"/>
                  <a:pt x="21600" y="2558"/>
                </a:cubicBezTo>
                <a:cubicBezTo>
                  <a:pt x="21203" y="2774"/>
                  <a:pt x="20791" y="2955"/>
                  <a:pt x="20366" y="3098"/>
                </a:cubicBezTo>
                <a:cubicBezTo>
                  <a:pt x="19941" y="3242"/>
                  <a:pt x="19503" y="3347"/>
                  <a:pt x="19055" y="3413"/>
                </a:cubicBezTo>
                <a:cubicBezTo>
                  <a:pt x="19512" y="3076"/>
                  <a:pt x="19916" y="2641"/>
                  <a:pt x="20248" y="2131"/>
                </a:cubicBezTo>
                <a:cubicBezTo>
                  <a:pt x="20579" y="1620"/>
                  <a:pt x="20838" y="1034"/>
                  <a:pt x="21004" y="396"/>
                </a:cubicBezTo>
              </a:path>
            </a:pathLst>
          </a:custGeom>
          <a:solidFill>
            <a:srgbClr val="FFFFFF"/>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a:p>
        </p:txBody>
      </p:sp>
      <p:sp>
        <p:nvSpPr>
          <p:cNvPr id="205" name="Youtube"/>
          <p:cNvSpPr/>
          <p:nvPr/>
        </p:nvSpPr>
        <p:spPr>
          <a:xfrm>
            <a:off x="1974619" y="11852997"/>
            <a:ext cx="366494" cy="381001"/>
          </a:xfrm>
          <a:custGeom>
            <a:avLst/>
            <a:gdLst/>
            <a:ahLst/>
            <a:cxnLst>
              <a:cxn ang="0">
                <a:pos x="wd2" y="hd2"/>
              </a:cxn>
              <a:cxn ang="5400000">
                <a:pos x="wd2" y="hd2"/>
              </a:cxn>
              <a:cxn ang="10800000">
                <a:pos x="wd2" y="hd2"/>
              </a:cxn>
              <a:cxn ang="16200000">
                <a:pos x="wd2" y="hd2"/>
              </a:cxn>
            </a:cxnLst>
            <a:rect l="0" t="0" r="r" b="b"/>
            <a:pathLst>
              <a:path w="21600" h="21600" extrusionOk="0">
                <a:moveTo>
                  <a:pt x="3465" y="0"/>
                </a:moveTo>
                <a:lnTo>
                  <a:pt x="5198" y="4264"/>
                </a:lnTo>
                <a:lnTo>
                  <a:pt x="5198" y="7272"/>
                </a:lnTo>
                <a:lnTo>
                  <a:pt x="6615" y="7272"/>
                </a:lnTo>
                <a:lnTo>
                  <a:pt x="6615" y="4264"/>
                </a:lnTo>
                <a:lnTo>
                  <a:pt x="8235" y="0"/>
                </a:lnTo>
                <a:lnTo>
                  <a:pt x="6908" y="0"/>
                </a:lnTo>
                <a:lnTo>
                  <a:pt x="5895" y="2814"/>
                </a:lnTo>
                <a:lnTo>
                  <a:pt x="4883" y="0"/>
                </a:lnTo>
                <a:lnTo>
                  <a:pt x="3465" y="0"/>
                </a:lnTo>
                <a:close/>
                <a:moveTo>
                  <a:pt x="13095" y="1731"/>
                </a:moveTo>
                <a:lnTo>
                  <a:pt x="13095" y="6580"/>
                </a:lnTo>
                <a:cubicBezTo>
                  <a:pt x="13095" y="6580"/>
                  <a:pt x="13207" y="7359"/>
                  <a:pt x="14017" y="7359"/>
                </a:cubicBezTo>
                <a:cubicBezTo>
                  <a:pt x="14827" y="7359"/>
                  <a:pt x="15525" y="6688"/>
                  <a:pt x="15525" y="6688"/>
                </a:cubicBezTo>
                <a:lnTo>
                  <a:pt x="15525" y="7272"/>
                </a:lnTo>
                <a:lnTo>
                  <a:pt x="16740" y="7272"/>
                </a:lnTo>
                <a:lnTo>
                  <a:pt x="16740" y="1731"/>
                </a:lnTo>
                <a:lnTo>
                  <a:pt x="15525" y="1731"/>
                </a:lnTo>
                <a:lnTo>
                  <a:pt x="15525" y="5995"/>
                </a:lnTo>
                <a:cubicBezTo>
                  <a:pt x="15525" y="5995"/>
                  <a:pt x="15121" y="6493"/>
                  <a:pt x="14715" y="6493"/>
                </a:cubicBezTo>
                <a:cubicBezTo>
                  <a:pt x="14309" y="6493"/>
                  <a:pt x="14310" y="6190"/>
                  <a:pt x="14310" y="6190"/>
                </a:cubicBezTo>
                <a:lnTo>
                  <a:pt x="14310" y="1731"/>
                </a:lnTo>
                <a:lnTo>
                  <a:pt x="13095" y="1731"/>
                </a:lnTo>
                <a:close/>
                <a:moveTo>
                  <a:pt x="9945" y="1753"/>
                </a:moveTo>
                <a:cubicBezTo>
                  <a:pt x="9497" y="1753"/>
                  <a:pt x="9092" y="1923"/>
                  <a:pt x="8799" y="2200"/>
                </a:cubicBezTo>
                <a:cubicBezTo>
                  <a:pt x="8506" y="2478"/>
                  <a:pt x="8325" y="2862"/>
                  <a:pt x="8325" y="3290"/>
                </a:cubicBezTo>
                <a:lnTo>
                  <a:pt x="8325" y="5822"/>
                </a:lnTo>
                <a:cubicBezTo>
                  <a:pt x="8325" y="6250"/>
                  <a:pt x="8506" y="6634"/>
                  <a:pt x="8799" y="6911"/>
                </a:cubicBezTo>
                <a:cubicBezTo>
                  <a:pt x="9092" y="7189"/>
                  <a:pt x="9497" y="7359"/>
                  <a:pt x="9945" y="7359"/>
                </a:cubicBezTo>
                <a:lnTo>
                  <a:pt x="10350" y="7359"/>
                </a:lnTo>
                <a:cubicBezTo>
                  <a:pt x="10798" y="7359"/>
                  <a:pt x="11203" y="7189"/>
                  <a:pt x="11496" y="6911"/>
                </a:cubicBezTo>
                <a:cubicBezTo>
                  <a:pt x="11789" y="6634"/>
                  <a:pt x="11970" y="6250"/>
                  <a:pt x="11970" y="5822"/>
                </a:cubicBezTo>
                <a:lnTo>
                  <a:pt x="11970" y="3290"/>
                </a:lnTo>
                <a:cubicBezTo>
                  <a:pt x="11970" y="2862"/>
                  <a:pt x="11789" y="2478"/>
                  <a:pt x="11496" y="2200"/>
                </a:cubicBezTo>
                <a:cubicBezTo>
                  <a:pt x="11203" y="1923"/>
                  <a:pt x="10798" y="1753"/>
                  <a:pt x="10350" y="1753"/>
                </a:cubicBezTo>
                <a:lnTo>
                  <a:pt x="9945" y="1753"/>
                </a:lnTo>
                <a:close/>
                <a:moveTo>
                  <a:pt x="10147" y="2619"/>
                </a:moveTo>
                <a:cubicBezTo>
                  <a:pt x="10485" y="2619"/>
                  <a:pt x="10755" y="2882"/>
                  <a:pt x="10755" y="3203"/>
                </a:cubicBezTo>
                <a:lnTo>
                  <a:pt x="10755" y="5909"/>
                </a:lnTo>
                <a:cubicBezTo>
                  <a:pt x="10755" y="6230"/>
                  <a:pt x="10485" y="6493"/>
                  <a:pt x="10147" y="6493"/>
                </a:cubicBezTo>
                <a:cubicBezTo>
                  <a:pt x="9811" y="6493"/>
                  <a:pt x="9540" y="6230"/>
                  <a:pt x="9540" y="5909"/>
                </a:cubicBezTo>
                <a:lnTo>
                  <a:pt x="9540" y="3203"/>
                </a:lnTo>
                <a:cubicBezTo>
                  <a:pt x="9540" y="2882"/>
                  <a:pt x="9811" y="2619"/>
                  <a:pt x="10147" y="2619"/>
                </a:cubicBezTo>
                <a:close/>
                <a:moveTo>
                  <a:pt x="10800" y="8398"/>
                </a:moveTo>
                <a:cubicBezTo>
                  <a:pt x="7080" y="8398"/>
                  <a:pt x="3353" y="8571"/>
                  <a:pt x="3353" y="8571"/>
                </a:cubicBezTo>
                <a:cubicBezTo>
                  <a:pt x="2512" y="8571"/>
                  <a:pt x="1752" y="8883"/>
                  <a:pt x="1203" y="9389"/>
                </a:cubicBezTo>
                <a:cubicBezTo>
                  <a:pt x="654" y="9894"/>
                  <a:pt x="315" y="10592"/>
                  <a:pt x="315" y="11363"/>
                </a:cubicBezTo>
                <a:cubicBezTo>
                  <a:pt x="315" y="11363"/>
                  <a:pt x="0" y="13181"/>
                  <a:pt x="0" y="14999"/>
                </a:cubicBezTo>
                <a:cubicBezTo>
                  <a:pt x="0" y="16809"/>
                  <a:pt x="315" y="18613"/>
                  <a:pt x="315" y="18613"/>
                </a:cubicBezTo>
                <a:cubicBezTo>
                  <a:pt x="315" y="19385"/>
                  <a:pt x="654" y="20083"/>
                  <a:pt x="1203" y="20588"/>
                </a:cubicBezTo>
                <a:cubicBezTo>
                  <a:pt x="1752" y="21093"/>
                  <a:pt x="2512" y="21405"/>
                  <a:pt x="3353" y="21405"/>
                </a:cubicBezTo>
                <a:cubicBezTo>
                  <a:pt x="3353" y="21405"/>
                  <a:pt x="7010" y="21600"/>
                  <a:pt x="10800" y="21600"/>
                </a:cubicBezTo>
                <a:cubicBezTo>
                  <a:pt x="14460" y="21600"/>
                  <a:pt x="18270" y="21405"/>
                  <a:pt x="18270" y="21405"/>
                </a:cubicBezTo>
                <a:cubicBezTo>
                  <a:pt x="19110" y="21405"/>
                  <a:pt x="19869" y="21093"/>
                  <a:pt x="20419" y="20588"/>
                </a:cubicBezTo>
                <a:cubicBezTo>
                  <a:pt x="20968" y="20083"/>
                  <a:pt x="21307" y="19385"/>
                  <a:pt x="21307" y="18613"/>
                </a:cubicBezTo>
                <a:cubicBezTo>
                  <a:pt x="21307" y="18613"/>
                  <a:pt x="21600" y="16794"/>
                  <a:pt x="21600" y="14999"/>
                </a:cubicBezTo>
                <a:cubicBezTo>
                  <a:pt x="21600" y="13165"/>
                  <a:pt x="21307" y="11363"/>
                  <a:pt x="21307" y="11363"/>
                </a:cubicBezTo>
                <a:cubicBezTo>
                  <a:pt x="21307" y="10592"/>
                  <a:pt x="20968" y="9894"/>
                  <a:pt x="20419" y="9389"/>
                </a:cubicBezTo>
                <a:cubicBezTo>
                  <a:pt x="19869" y="8884"/>
                  <a:pt x="19110" y="8571"/>
                  <a:pt x="18270" y="8571"/>
                </a:cubicBezTo>
                <a:cubicBezTo>
                  <a:pt x="18270" y="8571"/>
                  <a:pt x="14534" y="8398"/>
                  <a:pt x="10800" y="8398"/>
                </a:cubicBezTo>
                <a:close/>
                <a:moveTo>
                  <a:pt x="1935" y="10540"/>
                </a:moveTo>
                <a:lnTo>
                  <a:pt x="6390" y="10540"/>
                </a:lnTo>
                <a:lnTo>
                  <a:pt x="6390" y="11731"/>
                </a:lnTo>
                <a:lnTo>
                  <a:pt x="4860" y="11731"/>
                </a:lnTo>
                <a:lnTo>
                  <a:pt x="4860" y="19089"/>
                </a:lnTo>
                <a:lnTo>
                  <a:pt x="3443" y="19089"/>
                </a:lnTo>
                <a:lnTo>
                  <a:pt x="3443" y="11731"/>
                </a:lnTo>
                <a:lnTo>
                  <a:pt x="1935" y="11731"/>
                </a:lnTo>
                <a:lnTo>
                  <a:pt x="1935" y="10540"/>
                </a:lnTo>
                <a:close/>
                <a:moveTo>
                  <a:pt x="11250" y="10540"/>
                </a:moveTo>
                <a:lnTo>
                  <a:pt x="12577" y="10540"/>
                </a:lnTo>
                <a:lnTo>
                  <a:pt x="12577" y="13311"/>
                </a:lnTo>
                <a:cubicBezTo>
                  <a:pt x="12779" y="13107"/>
                  <a:pt x="13283" y="12661"/>
                  <a:pt x="13905" y="12661"/>
                </a:cubicBezTo>
                <a:cubicBezTo>
                  <a:pt x="14715" y="12661"/>
                  <a:pt x="15007" y="13316"/>
                  <a:pt x="15007" y="14155"/>
                </a:cubicBezTo>
                <a:lnTo>
                  <a:pt x="15007" y="17683"/>
                </a:lnTo>
                <a:cubicBezTo>
                  <a:pt x="15007" y="17683"/>
                  <a:pt x="15019" y="19176"/>
                  <a:pt x="13905" y="19176"/>
                </a:cubicBezTo>
                <a:cubicBezTo>
                  <a:pt x="13221" y="19176"/>
                  <a:pt x="12799" y="18841"/>
                  <a:pt x="12577" y="18570"/>
                </a:cubicBezTo>
                <a:lnTo>
                  <a:pt x="12577" y="19089"/>
                </a:lnTo>
                <a:lnTo>
                  <a:pt x="11250" y="19089"/>
                </a:lnTo>
                <a:lnTo>
                  <a:pt x="11250" y="10540"/>
                </a:lnTo>
                <a:close/>
                <a:moveTo>
                  <a:pt x="6593" y="12661"/>
                </a:moveTo>
                <a:lnTo>
                  <a:pt x="7807" y="12661"/>
                </a:lnTo>
                <a:lnTo>
                  <a:pt x="7807" y="18072"/>
                </a:lnTo>
                <a:cubicBezTo>
                  <a:pt x="7807" y="18072"/>
                  <a:pt x="7807" y="18354"/>
                  <a:pt x="8212" y="18354"/>
                </a:cubicBezTo>
                <a:cubicBezTo>
                  <a:pt x="8619" y="18354"/>
                  <a:pt x="9023" y="17877"/>
                  <a:pt x="9022" y="17877"/>
                </a:cubicBezTo>
                <a:lnTo>
                  <a:pt x="9022" y="12661"/>
                </a:lnTo>
                <a:lnTo>
                  <a:pt x="10237" y="12661"/>
                </a:lnTo>
                <a:lnTo>
                  <a:pt x="10237" y="19089"/>
                </a:lnTo>
                <a:lnTo>
                  <a:pt x="9022" y="19089"/>
                </a:lnTo>
                <a:lnTo>
                  <a:pt x="9022" y="18527"/>
                </a:lnTo>
                <a:cubicBezTo>
                  <a:pt x="9022" y="18527"/>
                  <a:pt x="8327" y="19176"/>
                  <a:pt x="7515" y="19176"/>
                </a:cubicBezTo>
                <a:cubicBezTo>
                  <a:pt x="6705" y="19176"/>
                  <a:pt x="6593" y="18440"/>
                  <a:pt x="6593" y="18440"/>
                </a:cubicBezTo>
                <a:lnTo>
                  <a:pt x="6593" y="12661"/>
                </a:lnTo>
                <a:close/>
                <a:moveTo>
                  <a:pt x="17955" y="12661"/>
                </a:moveTo>
                <a:cubicBezTo>
                  <a:pt x="19881" y="12661"/>
                  <a:pt x="19777" y="14263"/>
                  <a:pt x="19777" y="14263"/>
                </a:cubicBezTo>
                <a:lnTo>
                  <a:pt x="19777" y="16124"/>
                </a:lnTo>
                <a:lnTo>
                  <a:pt x="17257" y="16124"/>
                </a:lnTo>
                <a:lnTo>
                  <a:pt x="17257" y="17509"/>
                </a:lnTo>
                <a:cubicBezTo>
                  <a:pt x="17257" y="17509"/>
                  <a:pt x="17255" y="18159"/>
                  <a:pt x="17865" y="18159"/>
                </a:cubicBezTo>
                <a:cubicBezTo>
                  <a:pt x="18473" y="18159"/>
                  <a:pt x="18473" y="17509"/>
                  <a:pt x="18472" y="17509"/>
                </a:cubicBezTo>
                <a:lnTo>
                  <a:pt x="18472" y="16860"/>
                </a:lnTo>
                <a:lnTo>
                  <a:pt x="19777" y="16860"/>
                </a:lnTo>
                <a:lnTo>
                  <a:pt x="19777" y="17877"/>
                </a:lnTo>
                <a:cubicBezTo>
                  <a:pt x="19777" y="17877"/>
                  <a:pt x="19577" y="19176"/>
                  <a:pt x="17955" y="19176"/>
                </a:cubicBezTo>
                <a:cubicBezTo>
                  <a:pt x="16333" y="19176"/>
                  <a:pt x="16020" y="17877"/>
                  <a:pt x="16020" y="17877"/>
                </a:cubicBezTo>
                <a:lnTo>
                  <a:pt x="16020" y="14263"/>
                </a:lnTo>
                <a:cubicBezTo>
                  <a:pt x="16020" y="14263"/>
                  <a:pt x="16027" y="12661"/>
                  <a:pt x="17955" y="12661"/>
                </a:cubicBezTo>
                <a:close/>
                <a:moveTo>
                  <a:pt x="13207" y="13679"/>
                </a:moveTo>
                <a:cubicBezTo>
                  <a:pt x="12943" y="13679"/>
                  <a:pt x="12740" y="13837"/>
                  <a:pt x="12600" y="13982"/>
                </a:cubicBezTo>
                <a:lnTo>
                  <a:pt x="12600" y="17899"/>
                </a:lnTo>
                <a:cubicBezTo>
                  <a:pt x="12728" y="18032"/>
                  <a:pt x="12917" y="18159"/>
                  <a:pt x="13207" y="18159"/>
                </a:cubicBezTo>
                <a:cubicBezTo>
                  <a:pt x="13815" y="18159"/>
                  <a:pt x="13815" y="17488"/>
                  <a:pt x="13815" y="17488"/>
                </a:cubicBezTo>
                <a:lnTo>
                  <a:pt x="13815" y="14328"/>
                </a:lnTo>
                <a:cubicBezTo>
                  <a:pt x="13815" y="14328"/>
                  <a:pt x="13713" y="13679"/>
                  <a:pt x="13207" y="13679"/>
                </a:cubicBezTo>
                <a:close/>
                <a:moveTo>
                  <a:pt x="17865" y="13679"/>
                </a:moveTo>
                <a:cubicBezTo>
                  <a:pt x="17255" y="13679"/>
                  <a:pt x="17258" y="14328"/>
                  <a:pt x="17257" y="14328"/>
                </a:cubicBezTo>
                <a:lnTo>
                  <a:pt x="17257" y="15172"/>
                </a:lnTo>
                <a:lnTo>
                  <a:pt x="18472" y="15172"/>
                </a:lnTo>
                <a:lnTo>
                  <a:pt x="18472" y="14328"/>
                </a:lnTo>
                <a:cubicBezTo>
                  <a:pt x="18472" y="14328"/>
                  <a:pt x="18473" y="13679"/>
                  <a:pt x="17865" y="13679"/>
                </a:cubicBezTo>
                <a:close/>
              </a:path>
            </a:pathLst>
          </a:custGeom>
          <a:solidFill>
            <a:srgbClr val="FFFFFF"/>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a:p>
        </p:txBody>
      </p:sp>
      <p:sp>
        <p:nvSpPr>
          <p:cNvPr id="206" name="Facebook"/>
          <p:cNvSpPr/>
          <p:nvPr/>
        </p:nvSpPr>
        <p:spPr>
          <a:xfrm>
            <a:off x="1490852" y="11852997"/>
            <a:ext cx="190016" cy="381001"/>
          </a:xfrm>
          <a:custGeom>
            <a:avLst/>
            <a:gdLst/>
            <a:ahLst/>
            <a:cxnLst>
              <a:cxn ang="0">
                <a:pos x="wd2" y="hd2"/>
              </a:cxn>
              <a:cxn ang="5400000">
                <a:pos x="wd2" y="hd2"/>
              </a:cxn>
              <a:cxn ang="10800000">
                <a:pos x="wd2" y="hd2"/>
              </a:cxn>
              <a:cxn ang="16200000">
                <a:pos x="wd2" y="hd2"/>
              </a:cxn>
            </a:cxnLst>
            <a:rect l="0" t="0" r="r" b="b"/>
            <a:pathLst>
              <a:path w="21600" h="21600" extrusionOk="0">
                <a:moveTo>
                  <a:pt x="15153" y="0"/>
                </a:moveTo>
                <a:cubicBezTo>
                  <a:pt x="11308" y="0"/>
                  <a:pt x="8718" y="450"/>
                  <a:pt x="7090" y="1280"/>
                </a:cubicBezTo>
                <a:cubicBezTo>
                  <a:pt x="5461" y="2109"/>
                  <a:pt x="4794" y="3318"/>
                  <a:pt x="4794" y="4837"/>
                </a:cubicBezTo>
                <a:lnTo>
                  <a:pt x="4794" y="7200"/>
                </a:lnTo>
                <a:lnTo>
                  <a:pt x="0" y="7200"/>
                </a:lnTo>
                <a:lnTo>
                  <a:pt x="0" y="10800"/>
                </a:lnTo>
                <a:lnTo>
                  <a:pt x="4794" y="10800"/>
                </a:lnTo>
                <a:lnTo>
                  <a:pt x="4794" y="21600"/>
                </a:lnTo>
                <a:lnTo>
                  <a:pt x="14382" y="21600"/>
                </a:lnTo>
                <a:lnTo>
                  <a:pt x="14382" y="10800"/>
                </a:lnTo>
                <a:lnTo>
                  <a:pt x="20773" y="10800"/>
                </a:lnTo>
                <a:lnTo>
                  <a:pt x="21600" y="7200"/>
                </a:lnTo>
                <a:lnTo>
                  <a:pt x="14382" y="7200"/>
                </a:lnTo>
                <a:lnTo>
                  <a:pt x="14382" y="5111"/>
                </a:lnTo>
                <a:cubicBezTo>
                  <a:pt x="14382" y="4627"/>
                  <a:pt x="14432" y="4249"/>
                  <a:pt x="14857" y="3992"/>
                </a:cubicBezTo>
                <a:cubicBezTo>
                  <a:pt x="15282" y="3735"/>
                  <a:pt x="16081" y="3600"/>
                  <a:pt x="17578" y="3600"/>
                </a:cubicBezTo>
                <a:lnTo>
                  <a:pt x="21545" y="3600"/>
                </a:lnTo>
                <a:lnTo>
                  <a:pt x="21545" y="0"/>
                </a:lnTo>
                <a:lnTo>
                  <a:pt x="15153" y="0"/>
                </a:lnTo>
                <a:close/>
              </a:path>
            </a:pathLst>
          </a:custGeom>
          <a:solidFill>
            <a:srgbClr val="FFFFFF"/>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a:p>
        </p:txBody>
      </p:sp>
      <p:sp>
        <p:nvSpPr>
          <p:cNvPr id="207" name="Charakter"/>
          <p:cNvSpPr txBox="1"/>
          <p:nvPr/>
        </p:nvSpPr>
        <p:spPr>
          <a:xfrm>
            <a:off x="46458" y="9841428"/>
            <a:ext cx="1442703" cy="38472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2000" b="0" spc="100">
                <a:solidFill>
                  <a:srgbClr val="FFFFFF"/>
                </a:solidFill>
                <a:latin typeface="Futura"/>
                <a:ea typeface="Futura"/>
                <a:cs typeface="Futura"/>
                <a:sym typeface="Futura"/>
              </a:defRPr>
            </a:lvl1pPr>
          </a:lstStyle>
          <a:p>
            <a:r>
              <a:rPr lang="de-DE" dirty="0"/>
              <a:t>Charakter</a:t>
            </a:r>
          </a:p>
        </p:txBody>
      </p:sp>
      <p:sp>
        <p:nvSpPr>
          <p:cNvPr id="208" name="Eigenschaft 1"/>
          <p:cNvSpPr txBox="1"/>
          <p:nvPr/>
        </p:nvSpPr>
        <p:spPr>
          <a:xfrm>
            <a:off x="156332" y="10317052"/>
            <a:ext cx="583814"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dirty="0">
                <a:solidFill>
                  <a:schemeClr val="bg1"/>
                </a:solidFill>
                <a:latin typeface="Avenir Book"/>
                <a:sym typeface="Helvetica Neue"/>
              </a:rPr>
              <a:t>Ehrlich</a:t>
            </a:r>
            <a:endParaRPr dirty="0">
              <a:solidFill>
                <a:schemeClr val="bg1"/>
              </a:solidFill>
              <a:latin typeface="Avenir Book"/>
              <a:sym typeface="Helvetica Neue"/>
            </a:endParaRPr>
          </a:p>
        </p:txBody>
      </p:sp>
      <p:sp>
        <p:nvSpPr>
          <p:cNvPr id="209" name="Eigenschaft 2"/>
          <p:cNvSpPr txBox="1"/>
          <p:nvPr/>
        </p:nvSpPr>
        <p:spPr>
          <a:xfrm>
            <a:off x="156332" y="10765929"/>
            <a:ext cx="1601079"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dirty="0">
                <a:solidFill>
                  <a:schemeClr val="bg1"/>
                </a:solidFill>
                <a:latin typeface="Avenir Book"/>
              </a:rPr>
              <a:t>Durchsetzungsfähig</a:t>
            </a:r>
          </a:p>
        </p:txBody>
      </p:sp>
      <p:sp>
        <p:nvSpPr>
          <p:cNvPr id="210" name="Eigenschaft 3"/>
          <p:cNvSpPr txBox="1"/>
          <p:nvPr/>
        </p:nvSpPr>
        <p:spPr>
          <a:xfrm>
            <a:off x="156332" y="11167766"/>
            <a:ext cx="937757"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dirty="0">
                <a:solidFill>
                  <a:schemeClr val="bg1"/>
                </a:solidFill>
                <a:latin typeface="Avenir Book"/>
              </a:rPr>
              <a:t>Empathisch</a:t>
            </a:r>
            <a:endParaRPr dirty="0">
              <a:solidFill>
                <a:schemeClr val="bg1"/>
              </a:solidFill>
              <a:latin typeface="Avenir Book"/>
            </a:endParaRPr>
          </a:p>
        </p:txBody>
      </p:sp>
      <p:grpSp>
        <p:nvGrpSpPr>
          <p:cNvPr id="216" name="Gruppieren"/>
          <p:cNvGrpSpPr/>
          <p:nvPr/>
        </p:nvGrpSpPr>
        <p:grpSpPr>
          <a:xfrm>
            <a:off x="183027" y="6254392"/>
            <a:ext cx="2805667" cy="47888"/>
            <a:chOff x="0" y="0"/>
            <a:chExt cx="2805665" cy="47887"/>
          </a:xfrm>
          <a:solidFill>
            <a:schemeClr val="accent3"/>
          </a:solidFill>
        </p:grpSpPr>
        <p:sp>
          <p:nvSpPr>
            <p:cNvPr id="211" name="Rechteck"/>
            <p:cNvSpPr/>
            <p:nvPr/>
          </p:nvSpPr>
          <p:spPr>
            <a:xfrm>
              <a:off x="0" y="0"/>
              <a:ext cx="522101" cy="47888"/>
            </a:xfrm>
            <a:prstGeom prst="rect">
              <a:avLst/>
            </a:prstGeom>
            <a:grp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12" name="Rechteck"/>
            <p:cNvSpPr/>
            <p:nvPr/>
          </p:nvSpPr>
          <p:spPr>
            <a:xfrm>
              <a:off x="1141782" y="0"/>
              <a:ext cx="522102" cy="47888"/>
            </a:xfrm>
            <a:prstGeom prst="rect">
              <a:avLst/>
            </a:prstGeom>
            <a:grp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13" name="Rechteck"/>
            <p:cNvSpPr/>
            <p:nvPr/>
          </p:nvSpPr>
          <p:spPr>
            <a:xfrm>
              <a:off x="570891" y="0"/>
              <a:ext cx="522101" cy="47888"/>
            </a:xfrm>
            <a:prstGeom prst="rect">
              <a:avLst/>
            </a:prstGeom>
            <a:grp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14" name="Rechteck"/>
            <p:cNvSpPr/>
            <p:nvPr/>
          </p:nvSpPr>
          <p:spPr>
            <a:xfrm>
              <a:off x="1712674" y="0"/>
              <a:ext cx="522101" cy="47888"/>
            </a:xfrm>
            <a:prstGeom prst="rect">
              <a:avLst/>
            </a:prstGeom>
            <a:solidFill>
              <a:schemeClr val="bg1"/>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15" name="Rechteck"/>
            <p:cNvSpPr/>
            <p:nvPr/>
          </p:nvSpPr>
          <p:spPr>
            <a:xfrm>
              <a:off x="2283565" y="0"/>
              <a:ext cx="522101" cy="47888"/>
            </a:xfrm>
            <a:prstGeom prst="rect">
              <a:avLst/>
            </a:prstGeom>
            <a:solidFill>
              <a:schemeClr val="bg1"/>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grpSp>
      <p:grpSp>
        <p:nvGrpSpPr>
          <p:cNvPr id="222" name="Gruppieren"/>
          <p:cNvGrpSpPr/>
          <p:nvPr/>
        </p:nvGrpSpPr>
        <p:grpSpPr>
          <a:xfrm>
            <a:off x="183027" y="5788871"/>
            <a:ext cx="2805667" cy="47889"/>
            <a:chOff x="0" y="0"/>
            <a:chExt cx="2805665" cy="47887"/>
          </a:xfrm>
        </p:grpSpPr>
        <p:sp>
          <p:nvSpPr>
            <p:cNvPr id="217" name="Rechteck"/>
            <p:cNvSpPr/>
            <p:nvPr/>
          </p:nvSpPr>
          <p:spPr>
            <a:xfrm>
              <a:off x="0"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18" name="Rechteck"/>
            <p:cNvSpPr/>
            <p:nvPr/>
          </p:nvSpPr>
          <p:spPr>
            <a:xfrm>
              <a:off x="1141782" y="0"/>
              <a:ext cx="522102" cy="47888"/>
            </a:xfrm>
            <a:prstGeom prst="rect">
              <a:avLst/>
            </a:prstGeom>
            <a:solidFill>
              <a:srgbClr val="92D050"/>
            </a:solidFill>
            <a:ln w="3175" cap="flat">
              <a:solidFill>
                <a:schemeClr val="accent4">
                  <a:lumMod val="60000"/>
                  <a:lumOff val="40000"/>
                </a:schemeClr>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19" name="Rechteck"/>
            <p:cNvSpPr/>
            <p:nvPr/>
          </p:nvSpPr>
          <p:spPr>
            <a:xfrm>
              <a:off x="570891"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20" name="Rechteck"/>
            <p:cNvSpPr/>
            <p:nvPr/>
          </p:nvSpPr>
          <p:spPr>
            <a:xfrm>
              <a:off x="1712674"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21" name="Rechteck"/>
            <p:cNvSpPr/>
            <p:nvPr/>
          </p:nvSpPr>
          <p:spPr>
            <a:xfrm>
              <a:off x="2283565"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grpSp>
      <p:grpSp>
        <p:nvGrpSpPr>
          <p:cNvPr id="228" name="Gruppieren"/>
          <p:cNvGrpSpPr/>
          <p:nvPr/>
        </p:nvGrpSpPr>
        <p:grpSpPr>
          <a:xfrm>
            <a:off x="183027" y="6719913"/>
            <a:ext cx="2805667" cy="47888"/>
            <a:chOff x="0" y="0"/>
            <a:chExt cx="2805665" cy="47887"/>
          </a:xfrm>
        </p:grpSpPr>
        <p:sp>
          <p:nvSpPr>
            <p:cNvPr id="223" name="Rechteck"/>
            <p:cNvSpPr/>
            <p:nvPr/>
          </p:nvSpPr>
          <p:spPr>
            <a:xfrm>
              <a:off x="0" y="0"/>
              <a:ext cx="522101" cy="47888"/>
            </a:xfrm>
            <a:prstGeom prst="rect">
              <a:avLst/>
            </a:prstGeom>
            <a:solidFill>
              <a:schemeClr val="accent3"/>
            </a:solidFill>
            <a:ln w="3175" cap="flat">
              <a:solidFill>
                <a:schemeClr val="accent3"/>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24" name="Rechteck"/>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25" name="Rechteck"/>
            <p:cNvSpPr/>
            <p:nvPr/>
          </p:nvSpPr>
          <p:spPr>
            <a:xfrm>
              <a:off x="570891"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26" name="Rechteck"/>
            <p:cNvSpPr/>
            <p:nvPr/>
          </p:nvSpPr>
          <p:spPr>
            <a:xfrm>
              <a:off x="1712674"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27" name="Rechteck"/>
            <p:cNvSpPr/>
            <p:nvPr/>
          </p:nvSpPr>
          <p:spPr>
            <a:xfrm>
              <a:off x="2283565"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grpSp>
      <p:sp>
        <p:nvSpPr>
          <p:cNvPr id="229" name="In einem kurzen Text sollte man an dieser Stelle die momentane Situation, in der sich unsere Persona befindet zusammenfassen. Dabei kann man Dinge wie die berufliche oder familiäre Situation sowie Gedanken und Ziele aufschreiben."/>
          <p:cNvSpPr txBox="1"/>
          <p:nvPr/>
        </p:nvSpPr>
        <p:spPr>
          <a:xfrm>
            <a:off x="3460298" y="3841648"/>
            <a:ext cx="6188735" cy="938719"/>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algn="l">
              <a:defRPr sz="1600" b="0">
                <a:latin typeface="Avenir Book"/>
                <a:ea typeface="Avenir Book"/>
                <a:cs typeface="Avenir Book"/>
                <a:sym typeface="Avenir Book"/>
              </a:defRPr>
            </a:lvl1pPr>
          </a:lstStyle>
          <a:p>
            <a:pPr>
              <a:buSzPct val="121000"/>
              <a:defRPr sz="1400" b="0" spc="70">
                <a:latin typeface="Avenir Book"/>
                <a:ea typeface="Avenir Book"/>
                <a:cs typeface="Avenir Book"/>
                <a:sym typeface="Avenir Book"/>
              </a:defRPr>
            </a:pPr>
            <a:r>
              <a:rPr lang="de-DE" sz="1400" spc="70" dirty="0">
                <a:sym typeface="Helvetica Neue"/>
              </a:rPr>
              <a:t>Sie ist seit ein paar Jahren nicht mehr überwiegend erwerbstätig, aber sie hat noch viel zu tun. Mit Kindern und Enkelkindern verbringt sie schöne Zeiten, hat auch Lust dieses Jahr mit ihrem Mann ins Ausland zu reisen. Sie lebt gesund und mag traditionelles Essen.</a:t>
            </a:r>
            <a:endParaRPr sz="1400" spc="70" dirty="0">
              <a:sym typeface="Helvetica Neue"/>
            </a:endParaRPr>
          </a:p>
        </p:txBody>
      </p:sp>
      <p:sp>
        <p:nvSpPr>
          <p:cNvPr id="230" name="40%"/>
          <p:cNvSpPr txBox="1"/>
          <p:nvPr/>
        </p:nvSpPr>
        <p:spPr>
          <a:xfrm>
            <a:off x="174675" y="12373366"/>
            <a:ext cx="442109"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dirty="0"/>
              <a:t>10</a:t>
            </a:r>
            <a:r>
              <a:rPr dirty="0"/>
              <a:t>%</a:t>
            </a:r>
          </a:p>
        </p:txBody>
      </p:sp>
      <p:sp>
        <p:nvSpPr>
          <p:cNvPr id="231" name="5%"/>
          <p:cNvSpPr txBox="1"/>
          <p:nvPr/>
        </p:nvSpPr>
        <p:spPr>
          <a:xfrm>
            <a:off x="892076" y="12373366"/>
            <a:ext cx="333746"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dirty="0"/>
              <a:t>0%</a:t>
            </a:r>
            <a:endParaRPr dirty="0"/>
          </a:p>
        </p:txBody>
      </p:sp>
      <p:sp>
        <p:nvSpPr>
          <p:cNvPr id="232" name="15%"/>
          <p:cNvSpPr txBox="1"/>
          <p:nvPr/>
        </p:nvSpPr>
        <p:spPr>
          <a:xfrm>
            <a:off x="1343937" y="12373366"/>
            <a:ext cx="442109"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dirty="0"/>
              <a:t>3</a:t>
            </a:r>
            <a:r>
              <a:rPr dirty="0"/>
              <a:t>5%</a:t>
            </a:r>
          </a:p>
        </p:txBody>
      </p:sp>
      <p:sp>
        <p:nvSpPr>
          <p:cNvPr id="233" name="40%"/>
          <p:cNvSpPr txBox="1"/>
          <p:nvPr/>
        </p:nvSpPr>
        <p:spPr>
          <a:xfrm>
            <a:off x="1908911" y="12363457"/>
            <a:ext cx="497910" cy="312206"/>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t>40%</a:t>
            </a:r>
          </a:p>
        </p:txBody>
      </p:sp>
      <p:sp>
        <p:nvSpPr>
          <p:cNvPr id="234" name="0%"/>
          <p:cNvSpPr txBox="1"/>
          <p:nvPr/>
        </p:nvSpPr>
        <p:spPr>
          <a:xfrm>
            <a:off x="2526091" y="12363457"/>
            <a:ext cx="379284" cy="312206"/>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dirty="0"/>
              <a:t>0%</a:t>
            </a:r>
          </a:p>
        </p:txBody>
      </p:sp>
      <p:grpSp>
        <p:nvGrpSpPr>
          <p:cNvPr id="2" name="Gruppieren 1">
            <a:extLst>
              <a:ext uri="{FF2B5EF4-FFF2-40B4-BE49-F238E27FC236}">
                <a16:creationId xmlns:a16="http://schemas.microsoft.com/office/drawing/2014/main" id="{6E0340E6-C0D1-47AF-AAE7-DB4D331B0059}"/>
              </a:ext>
            </a:extLst>
          </p:cNvPr>
          <p:cNvGrpSpPr/>
          <p:nvPr/>
        </p:nvGrpSpPr>
        <p:grpSpPr>
          <a:xfrm>
            <a:off x="3348302" y="2553404"/>
            <a:ext cx="6188882" cy="316907"/>
            <a:chOff x="3395143" y="2553404"/>
            <a:chExt cx="6188882" cy="316907"/>
          </a:xfrm>
        </p:grpSpPr>
        <p:sp>
          <p:nvSpPr>
            <p:cNvPr id="138" name="Alter"/>
            <p:cNvSpPr txBox="1"/>
            <p:nvPr/>
          </p:nvSpPr>
          <p:spPr>
            <a:xfrm>
              <a:off x="3395143" y="2556447"/>
              <a:ext cx="945772" cy="307777"/>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DE" b="1" dirty="0"/>
                <a:t>72 Jahre</a:t>
              </a:r>
              <a:endParaRPr b="1" dirty="0"/>
            </a:p>
          </p:txBody>
        </p:sp>
        <p:sp>
          <p:nvSpPr>
            <p:cNvPr id="139" name="Wohnort"/>
            <p:cNvSpPr txBox="1"/>
            <p:nvPr/>
          </p:nvSpPr>
          <p:spPr>
            <a:xfrm>
              <a:off x="4387618" y="2553404"/>
              <a:ext cx="1007328" cy="307777"/>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DE" b="1" dirty="0"/>
                <a:t>Hausfrau</a:t>
              </a:r>
              <a:endParaRPr b="1" dirty="0"/>
            </a:p>
          </p:txBody>
        </p:sp>
        <p:sp>
          <p:nvSpPr>
            <p:cNvPr id="197" name="Abschluss"/>
            <p:cNvSpPr txBox="1"/>
            <p:nvPr/>
          </p:nvSpPr>
          <p:spPr>
            <a:xfrm>
              <a:off x="5441649" y="2559490"/>
              <a:ext cx="1582164" cy="307777"/>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DE" b="1" dirty="0"/>
                <a:t>Wohnt im Haus</a:t>
              </a:r>
              <a:endParaRPr b="1" dirty="0"/>
            </a:p>
          </p:txBody>
        </p:sp>
        <p:sp>
          <p:nvSpPr>
            <p:cNvPr id="352" name="Abschluss">
              <a:extLst>
                <a:ext uri="{FF2B5EF4-FFF2-40B4-BE49-F238E27FC236}">
                  <a16:creationId xmlns:a16="http://schemas.microsoft.com/office/drawing/2014/main" id="{C316613B-CCBC-42FE-886C-6EB7B3F151F4}"/>
                </a:ext>
              </a:extLst>
            </p:cNvPr>
            <p:cNvSpPr txBox="1"/>
            <p:nvPr/>
          </p:nvSpPr>
          <p:spPr>
            <a:xfrm>
              <a:off x="7070516" y="2562534"/>
              <a:ext cx="2513509" cy="307777"/>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DE" b="1" dirty="0"/>
                <a:t>Verheiratet, Zwei Kinder</a:t>
              </a:r>
              <a:endParaRPr b="1" dirty="0"/>
            </a:p>
          </p:txBody>
        </p:sp>
      </p:grpSp>
      <p:sp>
        <p:nvSpPr>
          <p:cNvPr id="3" name="Textfeld 2">
            <a:extLst>
              <a:ext uri="{FF2B5EF4-FFF2-40B4-BE49-F238E27FC236}">
                <a16:creationId xmlns:a16="http://schemas.microsoft.com/office/drawing/2014/main" id="{BD0FDC29-2DD4-4686-A610-DA8E01B898E7}"/>
              </a:ext>
            </a:extLst>
          </p:cNvPr>
          <p:cNvSpPr txBox="1"/>
          <p:nvPr/>
        </p:nvSpPr>
        <p:spPr>
          <a:xfrm>
            <a:off x="787288" y="3423984"/>
            <a:ext cx="1515286" cy="29238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778933" rtl="0" fontAlgn="auto" latinLnBrk="0" hangingPunct="0">
              <a:lnSpc>
                <a:spcPct val="100000"/>
              </a:lnSpc>
              <a:spcBef>
                <a:spcPts val="0"/>
              </a:spcBef>
              <a:spcAft>
                <a:spcPts val="0"/>
              </a:spcAft>
              <a:buClrTx/>
              <a:buSzTx/>
              <a:buFontTx/>
              <a:buNone/>
              <a:tabLst/>
            </a:pPr>
            <a:r>
              <a:rPr kumimoji="0" lang="de-DE" sz="1400" b="0" i="0" u="none" strike="noStrike" cap="none" spc="0" normalizeH="0" baseline="0" dirty="0">
                <a:ln>
                  <a:noFill/>
                </a:ln>
                <a:solidFill>
                  <a:srgbClr val="000000"/>
                </a:solidFill>
                <a:effectLst/>
                <a:uFillTx/>
                <a:latin typeface="Futura"/>
                <a:sym typeface="Helvetica Neue"/>
              </a:rPr>
              <a:t>Rentnerin</a:t>
            </a:r>
          </a:p>
        </p:txBody>
      </p:sp>
      <p:sp>
        <p:nvSpPr>
          <p:cNvPr id="4" name="Textfeld 3">
            <a:extLst>
              <a:ext uri="{FF2B5EF4-FFF2-40B4-BE49-F238E27FC236}">
                <a16:creationId xmlns:a16="http://schemas.microsoft.com/office/drawing/2014/main" id="{F3AB6B76-F3B5-457B-BEE5-A625DEA3869A}"/>
              </a:ext>
            </a:extLst>
          </p:cNvPr>
          <p:cNvSpPr txBox="1"/>
          <p:nvPr/>
        </p:nvSpPr>
        <p:spPr>
          <a:xfrm>
            <a:off x="825421" y="3032383"/>
            <a:ext cx="1419029" cy="29238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778933" rtl="0" fontAlgn="auto" latinLnBrk="0" hangingPunct="0">
              <a:lnSpc>
                <a:spcPct val="100000"/>
              </a:lnSpc>
              <a:spcBef>
                <a:spcPts val="0"/>
              </a:spcBef>
              <a:spcAft>
                <a:spcPts val="0"/>
              </a:spcAft>
              <a:buClrTx/>
              <a:buSzTx/>
              <a:buFontTx/>
              <a:buNone/>
              <a:tabLst/>
            </a:pPr>
            <a:r>
              <a:rPr kumimoji="0" lang="de-DE" sz="1400" b="0" i="0" u="none" strike="noStrike" cap="none" spc="0" normalizeH="0" baseline="0" dirty="0">
                <a:ln>
                  <a:noFill/>
                </a:ln>
                <a:solidFill>
                  <a:srgbClr val="000000"/>
                </a:solidFill>
                <a:effectLst/>
                <a:uFillTx/>
                <a:latin typeface="Futura"/>
                <a:sym typeface="Helvetica Neue"/>
              </a:rPr>
              <a:t>Kathrina</a:t>
            </a:r>
          </a:p>
        </p:txBody>
      </p:sp>
      <p:pic>
        <p:nvPicPr>
          <p:cNvPr id="6" name="Grafik 5">
            <a:extLst>
              <a:ext uri="{FF2B5EF4-FFF2-40B4-BE49-F238E27FC236}">
                <a16:creationId xmlns:a16="http://schemas.microsoft.com/office/drawing/2014/main" id="{8F04384C-880F-4D75-92BA-EDE7D922624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21" r="29700"/>
          <a:stretch/>
        </p:blipFill>
        <p:spPr>
          <a:xfrm>
            <a:off x="843551" y="869617"/>
            <a:ext cx="1483497" cy="1399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0" name="„Kurzbeschreibung in Form eines Zitats. Wie würde sich unsere Persona selbst beschreiben?“">
            <a:extLst>
              <a:ext uri="{FF2B5EF4-FFF2-40B4-BE49-F238E27FC236}">
                <a16:creationId xmlns:a16="http://schemas.microsoft.com/office/drawing/2014/main" id="{5AC1E819-4236-4E08-BE3E-40DA64F65169}"/>
              </a:ext>
            </a:extLst>
          </p:cNvPr>
          <p:cNvSpPr txBox="1"/>
          <p:nvPr/>
        </p:nvSpPr>
        <p:spPr>
          <a:xfrm>
            <a:off x="3282553" y="601499"/>
            <a:ext cx="6329891" cy="1061829"/>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a:defRPr b="0">
                <a:latin typeface="Avenir Book Oblique"/>
                <a:ea typeface="Avenir Book Oblique"/>
                <a:cs typeface="Avenir Book Oblique"/>
                <a:sym typeface="Avenir Book Oblique"/>
              </a:defRPr>
            </a:lvl1pPr>
          </a:lstStyle>
          <a:p>
            <a:r>
              <a:rPr lang="de-DE" dirty="0"/>
              <a:t>Persona für Strukturierung einer Anwendung im Bereich Gastronomie</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hteck"/>
          <p:cNvSpPr/>
          <p:nvPr/>
        </p:nvSpPr>
        <p:spPr>
          <a:xfrm>
            <a:off x="0" y="0"/>
            <a:ext cx="3141397" cy="13004801"/>
          </a:xfrm>
          <a:prstGeom prst="rect">
            <a:avLst/>
          </a:prstGeom>
          <a:solidFill>
            <a:schemeClr val="accent1"/>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dirty="0"/>
          </a:p>
        </p:txBody>
      </p:sp>
      <p:sp>
        <p:nvSpPr>
          <p:cNvPr id="120" name="Rechteck"/>
          <p:cNvSpPr/>
          <p:nvPr/>
        </p:nvSpPr>
        <p:spPr>
          <a:xfrm>
            <a:off x="0" y="2918949"/>
            <a:ext cx="3288166" cy="892803"/>
          </a:xfrm>
          <a:prstGeom prst="rect">
            <a:avLst/>
          </a:prstGeom>
          <a:solidFill>
            <a:schemeClr val="accent1">
              <a:lumOff val="16847"/>
            </a:schemeClr>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a:p>
        </p:txBody>
      </p:sp>
      <p:sp>
        <p:nvSpPr>
          <p:cNvPr id="121" name="Rechteck"/>
          <p:cNvSpPr/>
          <p:nvPr/>
        </p:nvSpPr>
        <p:spPr>
          <a:xfrm>
            <a:off x="3136641" y="2298899"/>
            <a:ext cx="6612204" cy="882949"/>
          </a:xfrm>
          <a:prstGeom prst="rect">
            <a:avLst/>
          </a:prstGeom>
          <a:solidFill>
            <a:schemeClr val="accent1">
              <a:lumOff val="16847"/>
            </a:schemeClr>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dirty="0"/>
          </a:p>
        </p:txBody>
      </p:sp>
      <p:sp>
        <p:nvSpPr>
          <p:cNvPr id="122" name="Dreieck"/>
          <p:cNvSpPr/>
          <p:nvPr/>
        </p:nvSpPr>
        <p:spPr>
          <a:xfrm>
            <a:off x="3141396" y="2637510"/>
            <a:ext cx="146770" cy="281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92E2FF"/>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a:p>
        </p:txBody>
      </p:sp>
      <p:sp>
        <p:nvSpPr>
          <p:cNvPr id="123" name="Kreis"/>
          <p:cNvSpPr/>
          <p:nvPr/>
        </p:nvSpPr>
        <p:spPr>
          <a:xfrm>
            <a:off x="530704" y="525772"/>
            <a:ext cx="2079988" cy="2079989"/>
          </a:xfrm>
          <a:prstGeom prst="ellipse">
            <a:avLst/>
          </a:prstGeom>
          <a:ln w="63500">
            <a:solidFill>
              <a:srgbClr val="FFFFFF"/>
            </a:solidFill>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a:p>
        </p:txBody>
      </p:sp>
      <p:sp>
        <p:nvSpPr>
          <p:cNvPr id="125" name="Name"/>
          <p:cNvSpPr txBox="1"/>
          <p:nvPr/>
        </p:nvSpPr>
        <p:spPr>
          <a:xfrm>
            <a:off x="221474" y="3005314"/>
            <a:ext cx="801392" cy="32316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defRPr sz="1800" b="0" spc="90">
                <a:latin typeface="Futura"/>
                <a:ea typeface="Futura"/>
                <a:cs typeface="Futura"/>
                <a:sym typeface="Futura"/>
              </a:defRPr>
            </a:lvl1pPr>
          </a:lstStyle>
          <a:p>
            <a:r>
              <a:rPr sz="1600" dirty="0"/>
              <a:t>Name</a:t>
            </a:r>
            <a:r>
              <a:rPr lang="de-DE" sz="1600" dirty="0"/>
              <a:t>: </a:t>
            </a:r>
            <a:endParaRPr sz="1600" dirty="0"/>
          </a:p>
        </p:txBody>
      </p:sp>
      <p:sp>
        <p:nvSpPr>
          <p:cNvPr id="126" name="Beruf"/>
          <p:cNvSpPr txBox="1"/>
          <p:nvPr/>
        </p:nvSpPr>
        <p:spPr>
          <a:xfrm>
            <a:off x="201191" y="3384100"/>
            <a:ext cx="764312" cy="32316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defRPr sz="1600" b="0" spc="80">
                <a:latin typeface="Futura"/>
                <a:ea typeface="Futura"/>
                <a:cs typeface="Futura"/>
                <a:sym typeface="Futura"/>
              </a:defRPr>
            </a:lvl1pPr>
          </a:lstStyle>
          <a:p>
            <a:r>
              <a:rPr lang="de-DE" dirty="0"/>
              <a:t>Beruf: </a:t>
            </a:r>
            <a:endParaRPr dirty="0"/>
          </a:p>
        </p:txBody>
      </p:sp>
      <p:sp>
        <p:nvSpPr>
          <p:cNvPr id="127" name="„Kurzbeschreibung in Form eines Zitats. Wie würde sich unsere Persona selbst beschreiben?“"/>
          <p:cNvSpPr txBox="1"/>
          <p:nvPr/>
        </p:nvSpPr>
        <p:spPr>
          <a:xfrm>
            <a:off x="3282553" y="847720"/>
            <a:ext cx="6329891" cy="569387"/>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nchor="ctr">
            <a:spAutoFit/>
          </a:bodyPr>
          <a:lstStyle>
            <a:lvl1pPr>
              <a:defRPr b="0">
                <a:latin typeface="Avenir Book Oblique"/>
                <a:ea typeface="Avenir Book Oblique"/>
                <a:cs typeface="Avenir Book Oblique"/>
                <a:sym typeface="Avenir Book Oblique"/>
              </a:defRPr>
            </a:lvl1pPr>
          </a:lstStyle>
          <a:p>
            <a:endParaRPr dirty="0"/>
          </a:p>
        </p:txBody>
      </p:sp>
      <p:sp>
        <p:nvSpPr>
          <p:cNvPr id="128" name="Ziele"/>
          <p:cNvSpPr txBox="1"/>
          <p:nvPr/>
        </p:nvSpPr>
        <p:spPr>
          <a:xfrm>
            <a:off x="3460298" y="5045701"/>
            <a:ext cx="2381101" cy="35394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800" b="0" spc="90">
                <a:latin typeface="Futura"/>
                <a:ea typeface="Futura"/>
                <a:cs typeface="Futura"/>
                <a:sym typeface="Futura"/>
              </a:defRPr>
            </a:lvl1pPr>
          </a:lstStyle>
          <a:p>
            <a:r>
              <a:rPr lang="de-DE" dirty="0"/>
              <a:t>Ziele und Wünsche</a:t>
            </a:r>
            <a:endParaRPr dirty="0"/>
          </a:p>
        </p:txBody>
      </p:sp>
      <p:sp>
        <p:nvSpPr>
          <p:cNvPr id="129" name="Motivationen"/>
          <p:cNvSpPr txBox="1"/>
          <p:nvPr/>
        </p:nvSpPr>
        <p:spPr>
          <a:xfrm>
            <a:off x="3460298" y="6517920"/>
            <a:ext cx="1306448" cy="35394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800" b="0" spc="90">
                <a:latin typeface="Futura"/>
                <a:ea typeface="Futura"/>
                <a:cs typeface="Futura"/>
                <a:sym typeface="Futura"/>
              </a:defRPr>
            </a:lvl1pPr>
          </a:lstStyle>
          <a:p>
            <a:r>
              <a:rPr lang="de-DE" dirty="0"/>
              <a:t>Interessen</a:t>
            </a:r>
            <a:endParaRPr dirty="0"/>
          </a:p>
        </p:txBody>
      </p:sp>
      <p:sp>
        <p:nvSpPr>
          <p:cNvPr id="130" name="Digitale Fähigkeiten"/>
          <p:cNvSpPr txBox="1"/>
          <p:nvPr/>
        </p:nvSpPr>
        <p:spPr>
          <a:xfrm>
            <a:off x="91794" y="4943108"/>
            <a:ext cx="2623940" cy="411536"/>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defRPr sz="2000" b="0" spc="100">
                <a:solidFill>
                  <a:srgbClr val="FFFFFF"/>
                </a:solidFill>
                <a:latin typeface="Futura"/>
                <a:ea typeface="Futura"/>
                <a:cs typeface="Futura"/>
                <a:sym typeface="Futura"/>
              </a:defRPr>
            </a:lvl1pPr>
          </a:lstStyle>
          <a:p>
            <a:r>
              <a:t>Digitale Fähigkeiten</a:t>
            </a:r>
          </a:p>
        </p:txBody>
      </p:sp>
      <p:sp>
        <p:nvSpPr>
          <p:cNvPr id="131" name="Persönlichkeit"/>
          <p:cNvSpPr txBox="1"/>
          <p:nvPr/>
        </p:nvSpPr>
        <p:spPr>
          <a:xfrm>
            <a:off x="91794" y="6931034"/>
            <a:ext cx="1936428" cy="3847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2000" b="0" spc="100">
                <a:solidFill>
                  <a:srgbClr val="FFFFFF"/>
                </a:solidFill>
                <a:latin typeface="Futura"/>
                <a:ea typeface="Futura"/>
                <a:cs typeface="Futura"/>
                <a:sym typeface="Futura"/>
              </a:defRPr>
            </a:lvl1pPr>
          </a:lstStyle>
          <a:p>
            <a:r>
              <a:rPr lang="de-DE" dirty="0"/>
              <a:t>Persönlichkeit</a:t>
            </a:r>
          </a:p>
        </p:txBody>
      </p:sp>
      <p:sp>
        <p:nvSpPr>
          <p:cNvPr id="132" name="Herausforderungen"/>
          <p:cNvSpPr txBox="1"/>
          <p:nvPr/>
        </p:nvSpPr>
        <p:spPr>
          <a:xfrm>
            <a:off x="3457648" y="7986190"/>
            <a:ext cx="2437206" cy="35394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800" b="0" spc="90">
                <a:latin typeface="Futura"/>
                <a:ea typeface="Futura"/>
                <a:cs typeface="Futura"/>
                <a:sym typeface="Futura"/>
              </a:defRPr>
            </a:lvl1pPr>
          </a:lstStyle>
          <a:p>
            <a:r>
              <a:rPr lang="de-DE" dirty="0"/>
              <a:t>Herausforderungen</a:t>
            </a:r>
          </a:p>
        </p:txBody>
      </p:sp>
      <p:grpSp>
        <p:nvGrpSpPr>
          <p:cNvPr id="137" name="Gruppieren"/>
          <p:cNvGrpSpPr/>
          <p:nvPr/>
        </p:nvGrpSpPr>
        <p:grpSpPr>
          <a:xfrm>
            <a:off x="588427" y="3946772"/>
            <a:ext cx="1952296" cy="511584"/>
            <a:chOff x="0" y="0"/>
            <a:chExt cx="1952294" cy="511583"/>
          </a:xfrm>
        </p:grpSpPr>
        <p:sp>
          <p:nvSpPr>
            <p:cNvPr id="133" name="Notebook"/>
            <p:cNvSpPr/>
            <p:nvPr/>
          </p:nvSpPr>
          <p:spPr>
            <a:xfrm>
              <a:off x="1436066" y="108784"/>
              <a:ext cx="516229" cy="289174"/>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34" name="Telefon"/>
            <p:cNvSpPr/>
            <p:nvPr/>
          </p:nvSpPr>
          <p:spPr>
            <a:xfrm>
              <a:off x="-1" y="41489"/>
              <a:ext cx="228271" cy="470095"/>
            </a:xfrm>
            <a:custGeom>
              <a:avLst/>
              <a:gdLst/>
              <a:ahLst/>
              <a:cxnLst>
                <a:cxn ang="0">
                  <a:pos x="wd2" y="hd2"/>
                </a:cxn>
                <a:cxn ang="5400000">
                  <a:pos x="wd2" y="hd2"/>
                </a:cxn>
                <a:cxn ang="10800000">
                  <a:pos x="wd2" y="hd2"/>
                </a:cxn>
                <a:cxn ang="16200000">
                  <a:pos x="wd2" y="hd2"/>
                </a:cxn>
              </a:cxnLst>
              <a:rect l="0" t="0" r="r" b="b"/>
              <a:pathLst>
                <a:path w="21600" h="21600" extrusionOk="0">
                  <a:moveTo>
                    <a:pt x="19532" y="0"/>
                  </a:moveTo>
                  <a:cubicBezTo>
                    <a:pt x="20666" y="0"/>
                    <a:pt x="21600" y="453"/>
                    <a:pt x="21600" y="1004"/>
                  </a:cubicBezTo>
                  <a:lnTo>
                    <a:pt x="21600" y="20596"/>
                  </a:lnTo>
                  <a:cubicBezTo>
                    <a:pt x="21600" y="21152"/>
                    <a:pt x="20666" y="21600"/>
                    <a:pt x="19532" y="21600"/>
                  </a:cubicBezTo>
                  <a:lnTo>
                    <a:pt x="2068" y="21600"/>
                  </a:lnTo>
                  <a:cubicBezTo>
                    <a:pt x="934" y="21600"/>
                    <a:pt x="0" y="21147"/>
                    <a:pt x="0" y="20596"/>
                  </a:cubicBezTo>
                  <a:lnTo>
                    <a:pt x="0" y="1004"/>
                  </a:lnTo>
                  <a:cubicBezTo>
                    <a:pt x="0" y="453"/>
                    <a:pt x="923" y="0"/>
                    <a:pt x="2068" y="0"/>
                  </a:cubicBezTo>
                  <a:lnTo>
                    <a:pt x="19532" y="0"/>
                  </a:lnTo>
                  <a:close/>
                  <a:moveTo>
                    <a:pt x="12458" y="1350"/>
                  </a:moveTo>
                  <a:lnTo>
                    <a:pt x="9132" y="1350"/>
                  </a:lnTo>
                  <a:cubicBezTo>
                    <a:pt x="8842" y="1350"/>
                    <a:pt x="8610" y="1463"/>
                    <a:pt x="8610" y="1604"/>
                  </a:cubicBezTo>
                  <a:cubicBezTo>
                    <a:pt x="8610" y="1744"/>
                    <a:pt x="8842" y="1858"/>
                    <a:pt x="9132" y="1858"/>
                  </a:cubicBezTo>
                  <a:lnTo>
                    <a:pt x="12458" y="1858"/>
                  </a:lnTo>
                  <a:cubicBezTo>
                    <a:pt x="12747" y="1858"/>
                    <a:pt x="12979" y="1744"/>
                    <a:pt x="12979" y="1604"/>
                  </a:cubicBezTo>
                  <a:cubicBezTo>
                    <a:pt x="12979" y="1463"/>
                    <a:pt x="12747" y="1350"/>
                    <a:pt x="12458" y="1350"/>
                  </a:cubicBezTo>
                  <a:close/>
                  <a:moveTo>
                    <a:pt x="20123" y="2927"/>
                  </a:moveTo>
                  <a:lnTo>
                    <a:pt x="1477" y="2927"/>
                  </a:lnTo>
                  <a:lnTo>
                    <a:pt x="1477" y="18985"/>
                  </a:lnTo>
                  <a:lnTo>
                    <a:pt x="20123" y="18985"/>
                  </a:lnTo>
                  <a:lnTo>
                    <a:pt x="20123" y="2927"/>
                  </a:lnTo>
                  <a:close/>
                </a:path>
              </a:pathLst>
            </a:cu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35" name="Computer"/>
            <p:cNvSpPr/>
            <p:nvPr/>
          </p:nvSpPr>
          <p:spPr>
            <a:xfrm>
              <a:off x="787202" y="41489"/>
              <a:ext cx="542774" cy="438009"/>
            </a:xfrm>
            <a:custGeom>
              <a:avLst/>
              <a:gdLst/>
              <a:ahLst/>
              <a:cxnLst>
                <a:cxn ang="0">
                  <a:pos x="wd2" y="hd2"/>
                </a:cxn>
                <a:cxn ang="5400000">
                  <a:pos x="wd2" y="hd2"/>
                </a:cxn>
                <a:cxn ang="10800000">
                  <a:pos x="wd2" y="hd2"/>
                </a:cxn>
                <a:cxn ang="16200000">
                  <a:pos x="wd2" y="hd2"/>
                </a:cxn>
              </a:cxnLst>
              <a:rect l="0" t="0" r="r" b="b"/>
              <a:pathLst>
                <a:path w="21595" h="21600"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36" name="Form"/>
            <p:cNvSpPr/>
            <p:nvPr/>
          </p:nvSpPr>
          <p:spPr>
            <a:xfrm>
              <a:off x="334360" y="0"/>
              <a:ext cx="346752" cy="506742"/>
            </a:xfrm>
            <a:custGeom>
              <a:avLst/>
              <a:gdLst/>
              <a:ahLst/>
              <a:cxnLst>
                <a:cxn ang="0">
                  <a:pos x="wd2" y="hd2"/>
                </a:cxn>
                <a:cxn ang="5400000">
                  <a:pos x="wd2" y="hd2"/>
                </a:cxn>
                <a:cxn ang="10800000">
                  <a:pos x="wd2" y="hd2"/>
                </a:cxn>
                <a:cxn ang="16200000">
                  <a:pos x="wd2" y="hd2"/>
                </a:cxn>
              </a:cxnLst>
              <a:rect l="0" t="0" r="r" b="b"/>
              <a:pathLst>
                <a:path w="21600" h="21600" extrusionOk="0">
                  <a:moveTo>
                    <a:pt x="2068" y="0"/>
                  </a:moveTo>
                  <a:cubicBezTo>
                    <a:pt x="934" y="0"/>
                    <a:pt x="0" y="453"/>
                    <a:pt x="0" y="1004"/>
                  </a:cubicBezTo>
                  <a:lnTo>
                    <a:pt x="0" y="20596"/>
                  </a:lnTo>
                  <a:cubicBezTo>
                    <a:pt x="0" y="21152"/>
                    <a:pt x="934" y="21600"/>
                    <a:pt x="2068" y="21600"/>
                  </a:cubicBezTo>
                  <a:lnTo>
                    <a:pt x="19532" y="21600"/>
                  </a:lnTo>
                  <a:cubicBezTo>
                    <a:pt x="20666" y="21600"/>
                    <a:pt x="21600" y="21147"/>
                    <a:pt x="21600" y="20596"/>
                  </a:cubicBezTo>
                  <a:lnTo>
                    <a:pt x="21600" y="1004"/>
                  </a:lnTo>
                  <a:cubicBezTo>
                    <a:pt x="21600" y="453"/>
                    <a:pt x="20677" y="0"/>
                    <a:pt x="19532" y="0"/>
                  </a:cubicBezTo>
                  <a:lnTo>
                    <a:pt x="2068" y="0"/>
                  </a:lnTo>
                  <a:close/>
                  <a:moveTo>
                    <a:pt x="9142" y="1350"/>
                  </a:moveTo>
                  <a:lnTo>
                    <a:pt x="12468" y="1350"/>
                  </a:lnTo>
                  <a:cubicBezTo>
                    <a:pt x="12758" y="1350"/>
                    <a:pt x="12990" y="1463"/>
                    <a:pt x="12990" y="1604"/>
                  </a:cubicBezTo>
                  <a:cubicBezTo>
                    <a:pt x="12990" y="1744"/>
                    <a:pt x="12758" y="1858"/>
                    <a:pt x="12468" y="1858"/>
                  </a:cubicBezTo>
                  <a:lnTo>
                    <a:pt x="9142" y="1858"/>
                  </a:lnTo>
                  <a:cubicBezTo>
                    <a:pt x="8853" y="1858"/>
                    <a:pt x="8621" y="1744"/>
                    <a:pt x="8621" y="1604"/>
                  </a:cubicBezTo>
                  <a:cubicBezTo>
                    <a:pt x="8621" y="1463"/>
                    <a:pt x="8853" y="1350"/>
                    <a:pt x="9142" y="1350"/>
                  </a:cubicBezTo>
                  <a:close/>
                  <a:moveTo>
                    <a:pt x="1477" y="2927"/>
                  </a:moveTo>
                  <a:lnTo>
                    <a:pt x="20123" y="2927"/>
                  </a:lnTo>
                  <a:lnTo>
                    <a:pt x="20123" y="18985"/>
                  </a:lnTo>
                  <a:lnTo>
                    <a:pt x="1477" y="18985"/>
                  </a:lnTo>
                  <a:lnTo>
                    <a:pt x="1477" y="2927"/>
                  </a:lnTo>
                  <a:close/>
                </a:path>
              </a:pathLst>
            </a:cu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grpSp>
      <p:sp>
        <p:nvSpPr>
          <p:cNvPr id="141" name="Extrovertiert"/>
          <p:cNvSpPr txBox="1"/>
          <p:nvPr/>
        </p:nvSpPr>
        <p:spPr>
          <a:xfrm>
            <a:off x="156332" y="7337364"/>
            <a:ext cx="1208344"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dirty="0"/>
              <a:t>Extrovertiert</a:t>
            </a:r>
          </a:p>
        </p:txBody>
      </p:sp>
      <p:sp>
        <p:nvSpPr>
          <p:cNvPr id="142" name="Introvertiert"/>
          <p:cNvSpPr txBox="1"/>
          <p:nvPr/>
        </p:nvSpPr>
        <p:spPr>
          <a:xfrm>
            <a:off x="1826898" y="7354290"/>
            <a:ext cx="1174681"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defRPr sz="1400" b="0" spc="70">
                <a:solidFill>
                  <a:srgbClr val="FFFFFF"/>
                </a:solidFill>
                <a:latin typeface="Futura"/>
                <a:ea typeface="Futura"/>
                <a:cs typeface="Futura"/>
                <a:sym typeface="Futura"/>
              </a:defRPr>
            </a:lvl1pPr>
          </a:lstStyle>
          <a:p>
            <a:r>
              <a:rPr lang="de-DE" dirty="0"/>
              <a:t>Introvertiert</a:t>
            </a:r>
          </a:p>
        </p:txBody>
      </p:sp>
      <p:sp>
        <p:nvSpPr>
          <p:cNvPr id="143" name="Planer"/>
          <p:cNvSpPr txBox="1"/>
          <p:nvPr/>
        </p:nvSpPr>
        <p:spPr>
          <a:xfrm>
            <a:off x="156332" y="7813614"/>
            <a:ext cx="651506" cy="31220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dirty="0"/>
              <a:t>Planer</a:t>
            </a:r>
          </a:p>
        </p:txBody>
      </p:sp>
      <p:sp>
        <p:nvSpPr>
          <p:cNvPr id="144" name="Spontan"/>
          <p:cNvSpPr txBox="1"/>
          <p:nvPr/>
        </p:nvSpPr>
        <p:spPr>
          <a:xfrm>
            <a:off x="2165014" y="7830539"/>
            <a:ext cx="820051" cy="31220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defRPr sz="1400" b="0" spc="70">
                <a:solidFill>
                  <a:srgbClr val="FFFFFF"/>
                </a:solidFill>
                <a:latin typeface="Futura"/>
                <a:ea typeface="Futura"/>
                <a:cs typeface="Futura"/>
                <a:sym typeface="Futura"/>
              </a:defRPr>
            </a:lvl1pPr>
          </a:lstStyle>
          <a:p>
            <a:r>
              <a:t>Spontan</a:t>
            </a:r>
          </a:p>
        </p:txBody>
      </p:sp>
      <p:sp>
        <p:nvSpPr>
          <p:cNvPr id="145" name="Fühlen"/>
          <p:cNvSpPr txBox="1"/>
          <p:nvPr/>
        </p:nvSpPr>
        <p:spPr>
          <a:xfrm>
            <a:off x="2293601" y="8294938"/>
            <a:ext cx="667133" cy="312206"/>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defRPr sz="1400" b="0" spc="70">
                <a:solidFill>
                  <a:srgbClr val="FFFFFF"/>
                </a:solidFill>
                <a:latin typeface="Futura"/>
                <a:ea typeface="Futura"/>
                <a:cs typeface="Futura"/>
                <a:sym typeface="Futura"/>
              </a:defRPr>
            </a:lvl1pPr>
          </a:lstStyle>
          <a:p>
            <a:r>
              <a:t>Fühlen</a:t>
            </a:r>
          </a:p>
        </p:txBody>
      </p:sp>
      <p:sp>
        <p:nvSpPr>
          <p:cNvPr id="146" name="Konservativ"/>
          <p:cNvSpPr txBox="1"/>
          <p:nvPr/>
        </p:nvSpPr>
        <p:spPr>
          <a:xfrm>
            <a:off x="156332" y="8763169"/>
            <a:ext cx="1166345"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dirty="0"/>
              <a:t>Konservativ</a:t>
            </a:r>
          </a:p>
        </p:txBody>
      </p:sp>
      <p:sp>
        <p:nvSpPr>
          <p:cNvPr id="147" name="Liberal"/>
          <p:cNvSpPr txBox="1"/>
          <p:nvPr/>
        </p:nvSpPr>
        <p:spPr>
          <a:xfrm>
            <a:off x="2265351" y="8770187"/>
            <a:ext cx="695383" cy="31220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defRPr sz="1400" b="0" spc="70">
                <a:solidFill>
                  <a:srgbClr val="FFFFFF"/>
                </a:solidFill>
                <a:latin typeface="Futura"/>
                <a:ea typeface="Futura"/>
                <a:cs typeface="Futura"/>
                <a:sym typeface="Futura"/>
              </a:defRPr>
            </a:lvl1pPr>
          </a:lstStyle>
          <a:p>
            <a:r>
              <a:t>Liberal</a:t>
            </a:r>
          </a:p>
        </p:txBody>
      </p:sp>
      <p:sp>
        <p:nvSpPr>
          <p:cNvPr id="148" name="Anführer"/>
          <p:cNvSpPr txBox="1"/>
          <p:nvPr/>
        </p:nvSpPr>
        <p:spPr>
          <a:xfrm>
            <a:off x="156332" y="9239165"/>
            <a:ext cx="890950"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dirty="0"/>
              <a:t>Anführer</a:t>
            </a:r>
          </a:p>
        </p:txBody>
      </p:sp>
      <p:sp>
        <p:nvSpPr>
          <p:cNvPr id="149" name="Nachahmer"/>
          <p:cNvSpPr txBox="1"/>
          <p:nvPr/>
        </p:nvSpPr>
        <p:spPr>
          <a:xfrm>
            <a:off x="1804496" y="9256090"/>
            <a:ext cx="1210909"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defRPr sz="1400" b="0" spc="70">
                <a:solidFill>
                  <a:srgbClr val="FFFFFF"/>
                </a:solidFill>
                <a:latin typeface="Futura"/>
                <a:ea typeface="Futura"/>
                <a:cs typeface="Futura"/>
                <a:sym typeface="Futura"/>
              </a:defRPr>
            </a:lvl1pPr>
          </a:lstStyle>
          <a:p>
            <a:r>
              <a:rPr lang="de-DE" dirty="0"/>
              <a:t>Nachahmer</a:t>
            </a:r>
          </a:p>
        </p:txBody>
      </p:sp>
      <p:sp>
        <p:nvSpPr>
          <p:cNvPr id="150" name="Szenario/Bio"/>
          <p:cNvSpPr txBox="1"/>
          <p:nvPr/>
        </p:nvSpPr>
        <p:spPr>
          <a:xfrm>
            <a:off x="3460298" y="3289300"/>
            <a:ext cx="1603689" cy="38689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800" b="0" spc="90">
                <a:latin typeface="Futura"/>
                <a:ea typeface="Futura"/>
                <a:cs typeface="Futura"/>
                <a:sym typeface="Futura"/>
              </a:defRPr>
            </a:lvl1pPr>
          </a:lstStyle>
          <a:p>
            <a:r>
              <a:rPr lang="de-DE" dirty="0"/>
              <a:t>Szenario</a:t>
            </a:r>
            <a:r>
              <a:rPr dirty="0"/>
              <a:t>/Bio</a:t>
            </a:r>
          </a:p>
        </p:txBody>
      </p:sp>
      <p:sp>
        <p:nvSpPr>
          <p:cNvPr id="151" name="Abonnierte Accounts/Hashtags"/>
          <p:cNvSpPr txBox="1"/>
          <p:nvPr/>
        </p:nvSpPr>
        <p:spPr>
          <a:xfrm>
            <a:off x="3460298" y="9588421"/>
            <a:ext cx="3488455" cy="32316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600" b="0" spc="80">
                <a:latin typeface="Futura"/>
                <a:ea typeface="Futura"/>
                <a:cs typeface="Futura"/>
                <a:sym typeface="Futura"/>
              </a:defRPr>
            </a:lvl1pPr>
          </a:lstStyle>
          <a:p>
            <a:r>
              <a:rPr lang="de-DE" dirty="0"/>
              <a:t>Abonnierte</a:t>
            </a:r>
            <a:r>
              <a:rPr dirty="0"/>
              <a:t> Accounts/Hashtags</a:t>
            </a:r>
          </a:p>
        </p:txBody>
      </p:sp>
      <p:sp>
        <p:nvSpPr>
          <p:cNvPr id="152" name="Technologie"/>
          <p:cNvSpPr txBox="1"/>
          <p:nvPr/>
        </p:nvSpPr>
        <p:spPr>
          <a:xfrm>
            <a:off x="118509" y="5429833"/>
            <a:ext cx="1154954" cy="31220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t>Technologie</a:t>
            </a:r>
          </a:p>
        </p:txBody>
      </p:sp>
      <p:sp>
        <p:nvSpPr>
          <p:cNvPr id="153" name="Internet"/>
          <p:cNvSpPr txBox="1"/>
          <p:nvPr/>
        </p:nvSpPr>
        <p:spPr>
          <a:xfrm>
            <a:off x="118509" y="5895354"/>
            <a:ext cx="773726" cy="31220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t>Internet</a:t>
            </a:r>
          </a:p>
        </p:txBody>
      </p:sp>
      <p:sp>
        <p:nvSpPr>
          <p:cNvPr id="154" name="Software und Apps"/>
          <p:cNvSpPr txBox="1"/>
          <p:nvPr/>
        </p:nvSpPr>
        <p:spPr>
          <a:xfrm>
            <a:off x="118509" y="6360875"/>
            <a:ext cx="1791179" cy="31220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dirty="0"/>
              <a:t>Software und Apps</a:t>
            </a:r>
          </a:p>
        </p:txBody>
      </p:sp>
      <p:sp>
        <p:nvSpPr>
          <p:cNvPr id="155" name="Erstes Ziel…"/>
          <p:cNvSpPr txBox="1"/>
          <p:nvPr/>
        </p:nvSpPr>
        <p:spPr>
          <a:xfrm>
            <a:off x="3460298" y="5540592"/>
            <a:ext cx="5974401" cy="72327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nchor="ctr">
            <a:spAutoFit/>
          </a:bodyPr>
          <a:lstStyle/>
          <a:p>
            <a:pPr marL="228600" lvl="1" indent="-228600" algn="l">
              <a:buSzPct val="121000"/>
              <a:buChar char="•"/>
              <a:defRPr sz="1400" b="0" spc="70">
                <a:latin typeface="Avenir Book"/>
                <a:ea typeface="Avenir Book"/>
                <a:cs typeface="Avenir Book"/>
                <a:sym typeface="Avenir Book"/>
              </a:defRPr>
            </a:pPr>
            <a:r>
              <a:rPr lang="de-DE" dirty="0"/>
              <a:t>Mehr vegane Optionen</a:t>
            </a:r>
            <a:endParaRPr dirty="0"/>
          </a:p>
          <a:p>
            <a:pPr marL="228600" indent="-228600" algn="l">
              <a:buSzPct val="121000"/>
              <a:buChar char="•"/>
              <a:defRPr sz="1400" b="0" spc="70">
                <a:latin typeface="Avenir Book"/>
                <a:ea typeface="Avenir Book"/>
                <a:cs typeface="Avenir Book"/>
                <a:sym typeface="Avenir Book"/>
              </a:defRPr>
            </a:pPr>
            <a:r>
              <a:rPr lang="de-DE" dirty="0"/>
              <a:t>Günstige vegetarisches Essen</a:t>
            </a:r>
            <a:endParaRPr dirty="0"/>
          </a:p>
          <a:p>
            <a:pPr marL="228600" indent="-228600" algn="l">
              <a:buSzPct val="121000"/>
              <a:buChar char="•"/>
              <a:defRPr sz="1400" b="0" spc="70">
                <a:latin typeface="Avenir Book"/>
                <a:ea typeface="Avenir Book"/>
                <a:cs typeface="Avenir Book"/>
                <a:sym typeface="Avenir Book"/>
              </a:defRPr>
            </a:pPr>
            <a:r>
              <a:rPr lang="de-DE" dirty="0"/>
              <a:t>Unterstützung Regionaler Lokale</a:t>
            </a:r>
            <a:endParaRPr dirty="0"/>
          </a:p>
        </p:txBody>
      </p:sp>
      <p:sp>
        <p:nvSpPr>
          <p:cNvPr id="156" name="Erste Motivation…"/>
          <p:cNvSpPr txBox="1"/>
          <p:nvPr/>
        </p:nvSpPr>
        <p:spPr>
          <a:xfrm>
            <a:off x="3460298" y="6983656"/>
            <a:ext cx="5967540" cy="72327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DE" dirty="0"/>
              <a:t>Vegetarische Ernährung</a:t>
            </a:r>
          </a:p>
          <a:p>
            <a:pPr marL="228600" indent="-228600" algn="l">
              <a:buSzPct val="121000"/>
              <a:buChar char="•"/>
              <a:defRPr sz="1400" b="0" spc="70">
                <a:latin typeface="Avenir Book"/>
                <a:ea typeface="Avenir Book"/>
                <a:cs typeface="Avenir Book"/>
                <a:sym typeface="Avenir Book"/>
              </a:defRPr>
            </a:pPr>
            <a:r>
              <a:rPr lang="de-DE" dirty="0"/>
              <a:t>Freunde treffen</a:t>
            </a:r>
            <a:endParaRPr dirty="0"/>
          </a:p>
          <a:p>
            <a:pPr marL="228600" indent="-228600" algn="l">
              <a:buSzPct val="121000"/>
              <a:buChar char="•"/>
              <a:defRPr sz="1400" b="0" spc="70">
                <a:latin typeface="Avenir Book"/>
                <a:ea typeface="Avenir Book"/>
                <a:cs typeface="Avenir Book"/>
                <a:sym typeface="Avenir Book"/>
              </a:defRPr>
            </a:pPr>
            <a:r>
              <a:rPr lang="de-DE" dirty="0"/>
              <a:t>Vegetarische und Lokale Restaurants</a:t>
            </a:r>
            <a:endParaRPr dirty="0"/>
          </a:p>
        </p:txBody>
      </p:sp>
      <p:sp>
        <p:nvSpPr>
          <p:cNvPr id="157" name="Erste Herausforderung…"/>
          <p:cNvSpPr txBox="1"/>
          <p:nvPr/>
        </p:nvSpPr>
        <p:spPr>
          <a:xfrm>
            <a:off x="3457648" y="8445146"/>
            <a:ext cx="5970190" cy="72327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DE" dirty="0"/>
              <a:t>Selten vegane Alternative</a:t>
            </a:r>
            <a:endParaRPr dirty="0"/>
          </a:p>
          <a:p>
            <a:pPr marL="228600" indent="-228600" algn="l">
              <a:buSzPct val="121000"/>
              <a:buChar char="•"/>
              <a:defRPr sz="1400" b="0" spc="70">
                <a:latin typeface="Avenir Book"/>
                <a:ea typeface="Avenir Book"/>
                <a:cs typeface="Avenir Book"/>
                <a:sym typeface="Avenir Book"/>
              </a:defRPr>
            </a:pPr>
            <a:r>
              <a:rPr lang="de-DE" dirty="0"/>
              <a:t>Mangelnde Konzentration beim Wohnstatus</a:t>
            </a:r>
            <a:endParaRPr dirty="0"/>
          </a:p>
          <a:p>
            <a:pPr marL="228600" indent="-228600" algn="l">
              <a:buSzPct val="121000"/>
              <a:buChar char="•"/>
              <a:defRPr sz="1400" b="0" spc="70">
                <a:latin typeface="Avenir Book"/>
                <a:ea typeface="Avenir Book"/>
                <a:cs typeface="Avenir Book"/>
                <a:sym typeface="Avenir Book"/>
              </a:defRPr>
            </a:pPr>
            <a:r>
              <a:rPr lang="de-DE" dirty="0"/>
              <a:t>Bevorzugen der Auslieferung wegen der Entfernung und Zeitknappheit.</a:t>
            </a:r>
            <a:endParaRPr dirty="0"/>
          </a:p>
        </p:txBody>
      </p:sp>
      <p:grpSp>
        <p:nvGrpSpPr>
          <p:cNvPr id="163" name="Gruppieren"/>
          <p:cNvGrpSpPr/>
          <p:nvPr/>
        </p:nvGrpSpPr>
        <p:grpSpPr>
          <a:xfrm>
            <a:off x="156332" y="9588236"/>
            <a:ext cx="2805667" cy="47888"/>
            <a:chOff x="0" y="0"/>
            <a:chExt cx="2805665" cy="47887"/>
          </a:xfrm>
        </p:grpSpPr>
        <p:sp>
          <p:nvSpPr>
            <p:cNvPr id="158" name="Rechteck"/>
            <p:cNvSpPr/>
            <p:nvPr/>
          </p:nvSpPr>
          <p:spPr>
            <a:xfrm>
              <a:off x="0"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159" name="Rechteck"/>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60" name="Rechteck"/>
            <p:cNvSpPr/>
            <p:nvPr/>
          </p:nvSpPr>
          <p:spPr>
            <a:xfrm>
              <a:off x="570891" y="0"/>
              <a:ext cx="522101" cy="47888"/>
            </a:xfrm>
            <a:prstGeom prst="rect">
              <a:avLst/>
            </a:prstGeom>
            <a:solidFill>
              <a:schemeClr val="bg1"/>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161" name="Rechteck"/>
            <p:cNvSpPr/>
            <p:nvPr/>
          </p:nvSpPr>
          <p:spPr>
            <a:xfrm>
              <a:off x="1712674"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62" name="Rechteck"/>
            <p:cNvSpPr/>
            <p:nvPr/>
          </p:nvSpPr>
          <p:spPr>
            <a:xfrm>
              <a:off x="2283565"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grpSp>
      <p:grpSp>
        <p:nvGrpSpPr>
          <p:cNvPr id="169" name="Gruppieren"/>
          <p:cNvGrpSpPr/>
          <p:nvPr/>
        </p:nvGrpSpPr>
        <p:grpSpPr>
          <a:xfrm>
            <a:off x="156332" y="9112241"/>
            <a:ext cx="2805668" cy="47889"/>
            <a:chOff x="0" y="0"/>
            <a:chExt cx="2805666" cy="47888"/>
          </a:xfrm>
        </p:grpSpPr>
        <p:sp>
          <p:nvSpPr>
            <p:cNvPr id="164" name="Rechteck"/>
            <p:cNvSpPr/>
            <p:nvPr/>
          </p:nvSpPr>
          <p:spPr>
            <a:xfrm>
              <a:off x="0" y="0"/>
              <a:ext cx="522101" cy="47888"/>
            </a:xfrm>
            <a:prstGeom prst="rect">
              <a:avLst/>
            </a:prstGeom>
            <a:solidFill>
              <a:schemeClr val="bg1"/>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65" name="Rechteck"/>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66" name="Rechteck"/>
            <p:cNvSpPr/>
            <p:nvPr/>
          </p:nvSpPr>
          <p:spPr>
            <a:xfrm>
              <a:off x="570891" y="0"/>
              <a:ext cx="522101" cy="47888"/>
            </a:xfrm>
            <a:prstGeom prst="rect">
              <a:avLst/>
            </a:prstGeom>
            <a:solidFill>
              <a:schemeClr val="bg1"/>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67" name="Rechteck"/>
            <p:cNvSpPr/>
            <p:nvPr/>
          </p:nvSpPr>
          <p:spPr>
            <a:xfrm>
              <a:off x="1712674" y="0"/>
              <a:ext cx="522101" cy="4571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68" name="Rechteck"/>
            <p:cNvSpPr/>
            <p:nvPr/>
          </p:nvSpPr>
          <p:spPr>
            <a:xfrm>
              <a:off x="2283565"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grpSp>
      <p:grpSp>
        <p:nvGrpSpPr>
          <p:cNvPr id="175" name="Gruppieren"/>
          <p:cNvGrpSpPr/>
          <p:nvPr/>
        </p:nvGrpSpPr>
        <p:grpSpPr>
          <a:xfrm>
            <a:off x="156332" y="8636992"/>
            <a:ext cx="2805667" cy="47888"/>
            <a:chOff x="0" y="0"/>
            <a:chExt cx="2805665" cy="47887"/>
          </a:xfrm>
        </p:grpSpPr>
        <p:sp>
          <p:nvSpPr>
            <p:cNvPr id="170" name="Rechteck"/>
            <p:cNvSpPr/>
            <p:nvPr/>
          </p:nvSpPr>
          <p:spPr>
            <a:xfrm>
              <a:off x="0"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171" name="Rechteck"/>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72" name="Rechteck"/>
            <p:cNvSpPr/>
            <p:nvPr/>
          </p:nvSpPr>
          <p:spPr>
            <a:xfrm>
              <a:off x="570891"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73" name="Rechteck"/>
            <p:cNvSpPr/>
            <p:nvPr/>
          </p:nvSpPr>
          <p:spPr>
            <a:xfrm>
              <a:off x="1712674"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174" name="Rechteck"/>
            <p:cNvSpPr/>
            <p:nvPr/>
          </p:nvSpPr>
          <p:spPr>
            <a:xfrm>
              <a:off x="2283565"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grpSp>
      <p:sp>
        <p:nvSpPr>
          <p:cNvPr id="176" name="Denken"/>
          <p:cNvSpPr txBox="1"/>
          <p:nvPr/>
        </p:nvSpPr>
        <p:spPr>
          <a:xfrm>
            <a:off x="156332" y="8278013"/>
            <a:ext cx="805465" cy="31220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nchor="ctr"/>
          <a:lstStyle>
            <a:lvl1pPr algn="l">
              <a:defRPr sz="1400" b="0" spc="70">
                <a:solidFill>
                  <a:srgbClr val="FFFFFF"/>
                </a:solidFill>
                <a:latin typeface="Futura"/>
                <a:ea typeface="Futura"/>
                <a:cs typeface="Futura"/>
                <a:sym typeface="Futura"/>
              </a:defRPr>
            </a:lvl1pPr>
          </a:lstStyle>
          <a:p>
            <a:r>
              <a:rPr lang="de-DE" dirty="0"/>
              <a:t>Denken</a:t>
            </a:r>
          </a:p>
        </p:txBody>
      </p:sp>
      <p:grpSp>
        <p:nvGrpSpPr>
          <p:cNvPr id="182" name="Gruppieren"/>
          <p:cNvGrpSpPr/>
          <p:nvPr/>
        </p:nvGrpSpPr>
        <p:grpSpPr>
          <a:xfrm>
            <a:off x="156332" y="8172593"/>
            <a:ext cx="2761207" cy="47889"/>
            <a:chOff x="0" y="0"/>
            <a:chExt cx="2761206" cy="47888"/>
          </a:xfrm>
        </p:grpSpPr>
        <p:sp>
          <p:nvSpPr>
            <p:cNvPr id="177" name="Rechteck"/>
            <p:cNvSpPr/>
            <p:nvPr/>
          </p:nvSpPr>
          <p:spPr>
            <a:xfrm>
              <a:off x="0" y="0"/>
              <a:ext cx="513828"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178" name="Rechteck"/>
            <p:cNvSpPr/>
            <p:nvPr/>
          </p:nvSpPr>
          <p:spPr>
            <a:xfrm>
              <a:off x="1123689" y="0"/>
              <a:ext cx="513828" cy="47888"/>
            </a:xfrm>
            <a:prstGeom prst="rect">
              <a:avLst/>
            </a:prstGeom>
            <a:solidFill>
              <a:schemeClr val="bg1"/>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79" name="Rechteck"/>
            <p:cNvSpPr/>
            <p:nvPr/>
          </p:nvSpPr>
          <p:spPr>
            <a:xfrm>
              <a:off x="561844" y="0"/>
              <a:ext cx="513828" cy="47888"/>
            </a:xfrm>
            <a:prstGeom prst="rect">
              <a:avLst/>
            </a:prstGeom>
            <a:solidFill>
              <a:schemeClr val="bg1"/>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180" name="Rechteck"/>
            <p:cNvSpPr/>
            <p:nvPr/>
          </p:nvSpPr>
          <p:spPr>
            <a:xfrm>
              <a:off x="1685533" y="0"/>
              <a:ext cx="513829"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81" name="Rechteck"/>
            <p:cNvSpPr/>
            <p:nvPr/>
          </p:nvSpPr>
          <p:spPr>
            <a:xfrm>
              <a:off x="2247378" y="0"/>
              <a:ext cx="513828" cy="4571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grpSp>
      <p:grpSp>
        <p:nvGrpSpPr>
          <p:cNvPr id="188" name="Gruppieren"/>
          <p:cNvGrpSpPr/>
          <p:nvPr/>
        </p:nvGrpSpPr>
        <p:grpSpPr>
          <a:xfrm>
            <a:off x="156332" y="7686436"/>
            <a:ext cx="2805667" cy="47888"/>
            <a:chOff x="0" y="0"/>
            <a:chExt cx="2805665" cy="47887"/>
          </a:xfrm>
        </p:grpSpPr>
        <p:sp>
          <p:nvSpPr>
            <p:cNvPr id="183" name="Rechteck"/>
            <p:cNvSpPr/>
            <p:nvPr/>
          </p:nvSpPr>
          <p:spPr>
            <a:xfrm>
              <a:off x="0"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184" name="Rechteck"/>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85" name="Rechteck"/>
            <p:cNvSpPr/>
            <p:nvPr/>
          </p:nvSpPr>
          <p:spPr>
            <a:xfrm>
              <a:off x="570891"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86" name="Rechteck"/>
            <p:cNvSpPr/>
            <p:nvPr/>
          </p:nvSpPr>
          <p:spPr>
            <a:xfrm>
              <a:off x="1712674"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87" name="Rechteck"/>
            <p:cNvSpPr/>
            <p:nvPr/>
          </p:nvSpPr>
          <p:spPr>
            <a:xfrm>
              <a:off x="2283565"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grpSp>
      <p:sp>
        <p:nvSpPr>
          <p:cNvPr id="189" name="Account #1…"/>
          <p:cNvSpPr txBox="1"/>
          <p:nvPr/>
        </p:nvSpPr>
        <p:spPr>
          <a:xfrm>
            <a:off x="3460298" y="9967298"/>
            <a:ext cx="1082669" cy="72327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DE" dirty="0"/>
              <a:t>Instagram</a:t>
            </a:r>
            <a:endParaRPr dirty="0"/>
          </a:p>
          <a:p>
            <a:pPr marL="228600" indent="-228600" algn="l">
              <a:buSzPct val="121000"/>
              <a:buChar char="•"/>
              <a:defRPr sz="1400" b="0" spc="70">
                <a:latin typeface="Avenir Book"/>
                <a:ea typeface="Avenir Book"/>
                <a:cs typeface="Avenir Book"/>
                <a:sym typeface="Avenir Book"/>
              </a:defRPr>
            </a:pPr>
            <a:r>
              <a:rPr lang="de-DE" dirty="0"/>
              <a:t>Tiktok</a:t>
            </a:r>
            <a:endParaRPr dirty="0"/>
          </a:p>
          <a:p>
            <a:pPr marL="228600" indent="-228600" algn="l">
              <a:buSzPct val="121000"/>
              <a:buChar char="•"/>
              <a:defRPr sz="1400" b="0" spc="70">
                <a:latin typeface="Avenir Book"/>
                <a:ea typeface="Avenir Book"/>
                <a:cs typeface="Avenir Book"/>
                <a:sym typeface="Avenir Book"/>
              </a:defRPr>
            </a:pPr>
            <a:r>
              <a:rPr lang="de-DE" dirty="0"/>
              <a:t>YouTube</a:t>
            </a:r>
            <a:endParaRPr dirty="0"/>
          </a:p>
        </p:txBody>
      </p:sp>
      <p:sp>
        <p:nvSpPr>
          <p:cNvPr id="190" name="Lieblingsmarken"/>
          <p:cNvSpPr txBox="1"/>
          <p:nvPr/>
        </p:nvSpPr>
        <p:spPr>
          <a:xfrm>
            <a:off x="7255565" y="11308480"/>
            <a:ext cx="1821011" cy="32316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600" b="0" spc="80">
                <a:latin typeface="Futura"/>
                <a:ea typeface="Futura"/>
                <a:cs typeface="Futura"/>
                <a:sym typeface="Futura"/>
              </a:defRPr>
            </a:lvl1pPr>
          </a:lstStyle>
          <a:p>
            <a:r>
              <a:rPr lang="de-DE" dirty="0"/>
              <a:t>Lieblingsmarken</a:t>
            </a:r>
          </a:p>
        </p:txBody>
      </p:sp>
      <p:sp>
        <p:nvSpPr>
          <p:cNvPr id="191" name="Marke #1…"/>
          <p:cNvSpPr txBox="1"/>
          <p:nvPr/>
        </p:nvSpPr>
        <p:spPr>
          <a:xfrm>
            <a:off x="7255565" y="11658562"/>
            <a:ext cx="837730" cy="938719"/>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DE" dirty="0"/>
              <a:t>Nike</a:t>
            </a:r>
            <a:endParaRPr dirty="0"/>
          </a:p>
          <a:p>
            <a:pPr marL="228600" indent="-228600" algn="l">
              <a:buSzPct val="121000"/>
              <a:buChar char="•"/>
              <a:defRPr sz="1400" b="0" spc="70">
                <a:latin typeface="Avenir Book"/>
                <a:ea typeface="Avenir Book"/>
                <a:cs typeface="Avenir Book"/>
                <a:sym typeface="Avenir Book"/>
              </a:defRPr>
            </a:pPr>
            <a:r>
              <a:rPr lang="de-DE" dirty="0"/>
              <a:t>IPhone</a:t>
            </a:r>
          </a:p>
          <a:p>
            <a:pPr marL="228600" indent="-228600" algn="l">
              <a:buSzPct val="121000"/>
              <a:buChar char="•"/>
              <a:defRPr sz="1400" b="0" spc="70">
                <a:latin typeface="Avenir Book"/>
                <a:ea typeface="Avenir Book"/>
                <a:cs typeface="Avenir Book"/>
                <a:sym typeface="Avenir Book"/>
              </a:defRPr>
            </a:pPr>
            <a:r>
              <a:rPr lang="de-DE" dirty="0"/>
              <a:t>H&amp;M</a:t>
            </a:r>
          </a:p>
          <a:p>
            <a:pPr marL="228600" indent="-228600" algn="l">
              <a:buSzPct val="121000"/>
              <a:buChar char="•"/>
              <a:defRPr sz="1400" b="0" spc="70">
                <a:latin typeface="Avenir Book"/>
                <a:ea typeface="Avenir Book"/>
                <a:cs typeface="Avenir Book"/>
                <a:sym typeface="Avenir Book"/>
              </a:defRPr>
            </a:pPr>
            <a:r>
              <a:rPr lang="de-DE" dirty="0"/>
              <a:t>BMW</a:t>
            </a:r>
            <a:endParaRPr dirty="0"/>
          </a:p>
        </p:txBody>
      </p:sp>
      <p:sp>
        <p:nvSpPr>
          <p:cNvPr id="192" name="Lieblingsapps"/>
          <p:cNvSpPr txBox="1"/>
          <p:nvPr/>
        </p:nvSpPr>
        <p:spPr>
          <a:xfrm>
            <a:off x="3460298" y="11224056"/>
            <a:ext cx="1544012" cy="32316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600" b="0" spc="80">
                <a:latin typeface="Futura"/>
                <a:ea typeface="Futura"/>
                <a:cs typeface="Futura"/>
                <a:sym typeface="Futura"/>
              </a:defRPr>
            </a:lvl1pPr>
          </a:lstStyle>
          <a:p>
            <a:r>
              <a:rPr lang="de-DE" dirty="0"/>
              <a:t>Lieblingsapps</a:t>
            </a:r>
          </a:p>
        </p:txBody>
      </p:sp>
      <p:sp>
        <p:nvSpPr>
          <p:cNvPr id="193" name="App #1…"/>
          <p:cNvSpPr txBox="1"/>
          <p:nvPr/>
        </p:nvSpPr>
        <p:spPr>
          <a:xfrm>
            <a:off x="3460298" y="11574138"/>
            <a:ext cx="1185261" cy="938719"/>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DE" dirty="0"/>
              <a:t>WhatsApp</a:t>
            </a:r>
          </a:p>
          <a:p>
            <a:pPr marL="228600" indent="-228600" algn="l">
              <a:buSzPct val="121000"/>
              <a:buChar char="•"/>
              <a:defRPr sz="1400" b="0" spc="70">
                <a:latin typeface="Avenir Book"/>
                <a:ea typeface="Avenir Book"/>
                <a:cs typeface="Avenir Book"/>
                <a:sym typeface="Avenir Book"/>
              </a:defRPr>
            </a:pPr>
            <a:r>
              <a:rPr lang="de-DE" dirty="0"/>
              <a:t>Telegramm</a:t>
            </a:r>
          </a:p>
          <a:p>
            <a:pPr marL="228600" indent="-228600" algn="l">
              <a:buSzPct val="121000"/>
              <a:buChar char="•"/>
              <a:defRPr sz="1400" b="0" spc="70">
                <a:latin typeface="Avenir Book"/>
                <a:ea typeface="Avenir Book"/>
                <a:cs typeface="Avenir Book"/>
                <a:sym typeface="Avenir Book"/>
              </a:defRPr>
            </a:pPr>
            <a:r>
              <a:rPr lang="de-DE" dirty="0"/>
              <a:t>LinkedIn</a:t>
            </a:r>
            <a:endParaRPr dirty="0"/>
          </a:p>
          <a:p>
            <a:pPr marL="228600" indent="-228600" algn="l">
              <a:buSzPct val="121000"/>
              <a:buChar char="•"/>
              <a:defRPr sz="1400" b="0" spc="70">
                <a:latin typeface="Avenir Book"/>
                <a:ea typeface="Avenir Book"/>
                <a:cs typeface="Avenir Book"/>
                <a:sym typeface="Avenir Book"/>
              </a:defRPr>
            </a:pPr>
            <a:endParaRPr dirty="0"/>
          </a:p>
        </p:txBody>
      </p:sp>
      <p:sp>
        <p:nvSpPr>
          <p:cNvPr id="194" name="Hashtag #1…"/>
          <p:cNvSpPr txBox="1"/>
          <p:nvPr/>
        </p:nvSpPr>
        <p:spPr>
          <a:xfrm>
            <a:off x="5179998" y="9967298"/>
            <a:ext cx="1438535" cy="938719"/>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p>
            <a:pPr marL="228600" indent="-228600" algn="l">
              <a:buSzPct val="121000"/>
              <a:buFontTx/>
              <a:buChar char="•"/>
              <a:defRPr sz="1400" b="0" spc="70">
                <a:latin typeface="Avenir Book"/>
                <a:ea typeface="Avenir Book"/>
                <a:cs typeface="Avenir Book"/>
                <a:sym typeface="Avenir Book"/>
              </a:defRPr>
            </a:pPr>
            <a:r>
              <a:rPr lang="de-DE" sz="1400" b="0" spc="70" dirty="0">
                <a:latin typeface="Avenir Book"/>
                <a:hlinkClick r:id="rId3">
                  <a:extLst>
                    <a:ext uri="{A12FA001-AC4F-418D-AE19-62706E023703}">
                      <ahyp:hlinkClr xmlns:ahyp="http://schemas.microsoft.com/office/drawing/2018/hyperlinkcolor" val="tx"/>
                    </a:ext>
                  </a:extLst>
                </a:hlinkClick>
              </a:rPr>
              <a:t>#vegan</a:t>
            </a:r>
            <a:endParaRPr lang="de-DE" sz="1400" b="0" spc="70" dirty="0">
              <a:latin typeface="Avenir Book"/>
            </a:endParaRPr>
          </a:p>
          <a:p>
            <a:pPr marL="228600" indent="-228600" algn="l">
              <a:buSzPct val="121000"/>
              <a:buFontTx/>
              <a:buChar char="•"/>
              <a:defRPr sz="1400" b="0" spc="70">
                <a:latin typeface="Avenir Book"/>
                <a:ea typeface="Avenir Book"/>
                <a:cs typeface="Avenir Book"/>
                <a:sym typeface="Avenir Book"/>
              </a:defRPr>
            </a:pPr>
            <a:r>
              <a:rPr lang="de-DE" sz="1400" b="0" spc="70" dirty="0">
                <a:latin typeface="Avenir Book"/>
                <a:hlinkClick r:id="rId4">
                  <a:extLst>
                    <a:ext uri="{A12FA001-AC4F-418D-AE19-62706E023703}">
                      <ahyp:hlinkClr xmlns:ahyp="http://schemas.microsoft.com/office/drawing/2018/hyperlinkcolor" val="tx"/>
                    </a:ext>
                  </a:extLst>
                </a:hlinkClick>
              </a:rPr>
              <a:t>#veganfood</a:t>
            </a:r>
            <a:endParaRPr lang="de-DE" sz="1400" b="0" spc="70" dirty="0">
              <a:latin typeface="Avenir Book"/>
            </a:endParaRPr>
          </a:p>
          <a:p>
            <a:pPr marL="228600" indent="-228600" algn="l">
              <a:buSzPct val="121000"/>
              <a:buChar char="•"/>
              <a:defRPr sz="1400" b="0" spc="70">
                <a:latin typeface="Avenir Book"/>
                <a:ea typeface="Avenir Book"/>
                <a:cs typeface="Avenir Book"/>
                <a:sym typeface="Avenir Book"/>
              </a:defRPr>
            </a:pPr>
            <a:r>
              <a:rPr lang="de-DE" dirty="0"/>
              <a:t>#musicislove</a:t>
            </a:r>
          </a:p>
          <a:p>
            <a:pPr marL="228600" indent="-228600" algn="l">
              <a:buSzPct val="121000"/>
              <a:buChar char="•"/>
              <a:defRPr sz="1400" b="0" spc="70">
                <a:latin typeface="Avenir Book"/>
                <a:ea typeface="Avenir Book"/>
                <a:cs typeface="Avenir Book"/>
                <a:sym typeface="Avenir Book"/>
              </a:defRPr>
            </a:pPr>
            <a:r>
              <a:rPr lang="de-DE" dirty="0"/>
              <a:t>#lifestyleblog</a:t>
            </a:r>
          </a:p>
        </p:txBody>
      </p:sp>
      <p:sp>
        <p:nvSpPr>
          <p:cNvPr id="195" name="Hobbys"/>
          <p:cNvSpPr txBox="1"/>
          <p:nvPr/>
        </p:nvSpPr>
        <p:spPr>
          <a:xfrm>
            <a:off x="7255565" y="9609112"/>
            <a:ext cx="853918" cy="33684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600" b="0" spc="80">
                <a:latin typeface="Futura"/>
                <a:ea typeface="Futura"/>
                <a:cs typeface="Futura"/>
                <a:sym typeface="Futura"/>
              </a:defRPr>
            </a:lvl1pPr>
          </a:lstStyle>
          <a:p>
            <a:r>
              <a:t>Hobbys</a:t>
            </a:r>
          </a:p>
        </p:txBody>
      </p:sp>
      <p:sp>
        <p:nvSpPr>
          <p:cNvPr id="196" name="Hobby #1…"/>
          <p:cNvSpPr txBox="1"/>
          <p:nvPr/>
        </p:nvSpPr>
        <p:spPr>
          <a:xfrm>
            <a:off x="7255565" y="9967298"/>
            <a:ext cx="1436612" cy="72327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DE" dirty="0"/>
              <a:t>Tischtennis</a:t>
            </a:r>
          </a:p>
          <a:p>
            <a:pPr marL="228600" indent="-228600" algn="l">
              <a:buSzPct val="121000"/>
              <a:buChar char="•"/>
              <a:defRPr sz="1400" b="0" spc="70">
                <a:latin typeface="Avenir Book"/>
                <a:ea typeface="Avenir Book"/>
                <a:cs typeface="Avenir Book"/>
                <a:sym typeface="Avenir Book"/>
              </a:defRPr>
            </a:pPr>
            <a:r>
              <a:rPr lang="de-DE" dirty="0"/>
              <a:t>Skateboarden</a:t>
            </a:r>
            <a:endParaRPr dirty="0"/>
          </a:p>
          <a:p>
            <a:pPr marL="228600" indent="-228600" algn="l">
              <a:buSzPct val="121000"/>
              <a:buChar char="•"/>
              <a:defRPr sz="1400" b="0" spc="70">
                <a:latin typeface="Avenir Book"/>
                <a:ea typeface="Avenir Book"/>
                <a:cs typeface="Avenir Book"/>
                <a:sym typeface="Avenir Book"/>
              </a:defRPr>
            </a:pPr>
            <a:r>
              <a:rPr lang="de-DE" dirty="0"/>
              <a:t>Internetsurfen</a:t>
            </a:r>
            <a:endParaRPr dirty="0"/>
          </a:p>
        </p:txBody>
      </p:sp>
      <p:sp>
        <p:nvSpPr>
          <p:cNvPr id="198" name="iOS"/>
          <p:cNvSpPr txBox="1"/>
          <p:nvPr/>
        </p:nvSpPr>
        <p:spPr>
          <a:xfrm>
            <a:off x="78245" y="4598448"/>
            <a:ext cx="374740" cy="26216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200" b="0" spc="60">
                <a:solidFill>
                  <a:srgbClr val="FFFFFF"/>
                </a:solidFill>
                <a:latin typeface="Futura"/>
                <a:ea typeface="Futura"/>
                <a:cs typeface="Futura"/>
                <a:sym typeface="Futura"/>
              </a:defRPr>
            </a:lvl1pPr>
          </a:lstStyle>
          <a:p>
            <a:r>
              <a:t>iOS</a:t>
            </a:r>
          </a:p>
        </p:txBody>
      </p:sp>
      <p:sp>
        <p:nvSpPr>
          <p:cNvPr id="199" name="Android"/>
          <p:cNvSpPr txBox="1"/>
          <p:nvPr/>
        </p:nvSpPr>
        <p:spPr>
          <a:xfrm>
            <a:off x="1333322" y="4598723"/>
            <a:ext cx="728726" cy="26161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200" b="0" spc="60">
                <a:solidFill>
                  <a:srgbClr val="FFFFFF"/>
                </a:solidFill>
                <a:latin typeface="Futura"/>
                <a:ea typeface="Futura"/>
                <a:cs typeface="Futura"/>
                <a:sym typeface="Futura"/>
              </a:defRPr>
            </a:lvl1pPr>
          </a:lstStyle>
          <a:p>
            <a:r>
              <a:rPr dirty="0">
                <a:solidFill>
                  <a:schemeClr val="accent3"/>
                </a:solidFill>
              </a:rPr>
              <a:t>Android</a:t>
            </a:r>
          </a:p>
        </p:txBody>
      </p:sp>
      <p:sp>
        <p:nvSpPr>
          <p:cNvPr id="200" name="Windows"/>
          <p:cNvSpPr txBox="1"/>
          <p:nvPr/>
        </p:nvSpPr>
        <p:spPr>
          <a:xfrm>
            <a:off x="2133786" y="4598723"/>
            <a:ext cx="797654" cy="26161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200" b="0" spc="60">
                <a:solidFill>
                  <a:srgbClr val="FFFFFF"/>
                </a:solidFill>
                <a:latin typeface="Futura"/>
                <a:ea typeface="Futura"/>
                <a:cs typeface="Futura"/>
                <a:sym typeface="Futura"/>
              </a:defRPr>
            </a:lvl1pPr>
          </a:lstStyle>
          <a:p>
            <a:r>
              <a:rPr dirty="0">
                <a:solidFill>
                  <a:schemeClr val="accent3"/>
                </a:solidFill>
              </a:rPr>
              <a:t>Windows</a:t>
            </a:r>
          </a:p>
        </p:txBody>
      </p:sp>
      <p:sp>
        <p:nvSpPr>
          <p:cNvPr id="201" name="MacOS"/>
          <p:cNvSpPr txBox="1"/>
          <p:nvPr/>
        </p:nvSpPr>
        <p:spPr>
          <a:xfrm>
            <a:off x="537889" y="4598448"/>
            <a:ext cx="662559" cy="26216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200" b="0" spc="60">
                <a:solidFill>
                  <a:srgbClr val="FFFFFF"/>
                </a:solidFill>
                <a:latin typeface="Futura"/>
                <a:ea typeface="Futura"/>
                <a:cs typeface="Futura"/>
                <a:sym typeface="Futura"/>
              </a:defRPr>
            </a:lvl1pPr>
          </a:lstStyle>
          <a:p>
            <a:r>
              <a:t>MacOS</a:t>
            </a:r>
          </a:p>
        </p:txBody>
      </p:sp>
      <p:sp>
        <p:nvSpPr>
          <p:cNvPr id="207" name="Charakter"/>
          <p:cNvSpPr txBox="1"/>
          <p:nvPr/>
        </p:nvSpPr>
        <p:spPr>
          <a:xfrm>
            <a:off x="46458" y="9841428"/>
            <a:ext cx="1442703" cy="3847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defRPr sz="2000" b="0" spc="100">
                <a:solidFill>
                  <a:srgbClr val="FFFFFF"/>
                </a:solidFill>
                <a:latin typeface="Futura"/>
                <a:ea typeface="Futura"/>
                <a:cs typeface="Futura"/>
                <a:sym typeface="Futura"/>
              </a:defRPr>
            </a:lvl1pPr>
          </a:lstStyle>
          <a:p>
            <a:r>
              <a:rPr lang="de-DE" dirty="0"/>
              <a:t>Charakter</a:t>
            </a:r>
          </a:p>
        </p:txBody>
      </p:sp>
      <p:sp>
        <p:nvSpPr>
          <p:cNvPr id="208" name="Eigenschaft 1"/>
          <p:cNvSpPr txBox="1"/>
          <p:nvPr/>
        </p:nvSpPr>
        <p:spPr>
          <a:xfrm>
            <a:off x="156332" y="10317052"/>
            <a:ext cx="706604"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b="0" i="0" dirty="0">
                <a:solidFill>
                  <a:schemeClr val="bg1"/>
                </a:solidFill>
                <a:effectLst/>
                <a:latin typeface="arial" panose="020B0604020202020204" pitchFamily="34" charset="0"/>
              </a:rPr>
              <a:t>flexibel</a:t>
            </a:r>
            <a:endParaRPr dirty="0">
              <a:solidFill>
                <a:schemeClr val="bg1"/>
              </a:solidFill>
              <a:latin typeface="Avenir Book"/>
              <a:sym typeface="Helvetica Neue"/>
            </a:endParaRPr>
          </a:p>
        </p:txBody>
      </p:sp>
      <p:sp>
        <p:nvSpPr>
          <p:cNvPr id="209" name="Eigenschaft 2"/>
          <p:cNvSpPr txBox="1"/>
          <p:nvPr/>
        </p:nvSpPr>
        <p:spPr>
          <a:xfrm>
            <a:off x="156332" y="10765929"/>
            <a:ext cx="1229824"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b="0" i="0" dirty="0">
                <a:solidFill>
                  <a:schemeClr val="bg1"/>
                </a:solidFill>
                <a:effectLst/>
                <a:latin typeface="arial" panose="020B0604020202020204" pitchFamily="34" charset="0"/>
              </a:rPr>
              <a:t>gewissenhaft</a:t>
            </a:r>
            <a:endParaRPr lang="de-DE" dirty="0">
              <a:solidFill>
                <a:schemeClr val="bg1"/>
              </a:solidFill>
              <a:latin typeface="Avenir Book"/>
            </a:endParaRPr>
          </a:p>
        </p:txBody>
      </p:sp>
      <p:sp>
        <p:nvSpPr>
          <p:cNvPr id="210" name="Eigenschaft 3"/>
          <p:cNvSpPr txBox="1"/>
          <p:nvPr/>
        </p:nvSpPr>
        <p:spPr>
          <a:xfrm>
            <a:off x="156332" y="11167766"/>
            <a:ext cx="893514"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b="0" i="0" dirty="0">
                <a:solidFill>
                  <a:schemeClr val="bg1"/>
                </a:solidFill>
                <a:effectLst/>
                <a:latin typeface="arial" panose="020B0604020202020204" pitchFamily="34" charset="0"/>
              </a:rPr>
              <a:t>belastbar</a:t>
            </a:r>
            <a:endParaRPr dirty="0">
              <a:solidFill>
                <a:schemeClr val="bg1"/>
              </a:solidFill>
              <a:latin typeface="Avenir Book"/>
            </a:endParaRPr>
          </a:p>
        </p:txBody>
      </p:sp>
      <p:grpSp>
        <p:nvGrpSpPr>
          <p:cNvPr id="216" name="Gruppieren"/>
          <p:cNvGrpSpPr/>
          <p:nvPr/>
        </p:nvGrpSpPr>
        <p:grpSpPr>
          <a:xfrm>
            <a:off x="183027" y="6254392"/>
            <a:ext cx="2805667" cy="47888"/>
            <a:chOff x="0" y="0"/>
            <a:chExt cx="2805665" cy="47887"/>
          </a:xfrm>
          <a:solidFill>
            <a:schemeClr val="accent3"/>
          </a:solidFill>
        </p:grpSpPr>
        <p:sp>
          <p:nvSpPr>
            <p:cNvPr id="211" name="Rechteck"/>
            <p:cNvSpPr/>
            <p:nvPr/>
          </p:nvSpPr>
          <p:spPr>
            <a:xfrm>
              <a:off x="0" y="0"/>
              <a:ext cx="522101" cy="47888"/>
            </a:xfrm>
            <a:prstGeom prst="rect">
              <a:avLst/>
            </a:prstGeom>
            <a:grp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12" name="Rechteck"/>
            <p:cNvSpPr/>
            <p:nvPr/>
          </p:nvSpPr>
          <p:spPr>
            <a:xfrm>
              <a:off x="1141782" y="0"/>
              <a:ext cx="522102" cy="47888"/>
            </a:xfrm>
            <a:prstGeom prst="rect">
              <a:avLst/>
            </a:prstGeom>
            <a:grp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13" name="Rechteck"/>
            <p:cNvSpPr/>
            <p:nvPr/>
          </p:nvSpPr>
          <p:spPr>
            <a:xfrm>
              <a:off x="570891" y="0"/>
              <a:ext cx="522101" cy="47888"/>
            </a:xfrm>
            <a:prstGeom prst="rect">
              <a:avLst/>
            </a:prstGeom>
            <a:grp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14" name="Rechteck"/>
            <p:cNvSpPr/>
            <p:nvPr/>
          </p:nvSpPr>
          <p:spPr>
            <a:xfrm>
              <a:off x="1712674"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15" name="Rechteck"/>
            <p:cNvSpPr/>
            <p:nvPr/>
          </p:nvSpPr>
          <p:spPr>
            <a:xfrm>
              <a:off x="2283565" y="0"/>
              <a:ext cx="522101" cy="47888"/>
            </a:xfrm>
            <a:prstGeom prst="rect">
              <a:avLst/>
            </a:prstGeom>
            <a:solidFill>
              <a:schemeClr val="bg1"/>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grpSp>
      <p:grpSp>
        <p:nvGrpSpPr>
          <p:cNvPr id="228" name="Gruppieren"/>
          <p:cNvGrpSpPr/>
          <p:nvPr/>
        </p:nvGrpSpPr>
        <p:grpSpPr>
          <a:xfrm>
            <a:off x="183027" y="6719913"/>
            <a:ext cx="2805667" cy="47888"/>
            <a:chOff x="0" y="0"/>
            <a:chExt cx="2805665" cy="47887"/>
          </a:xfrm>
        </p:grpSpPr>
        <p:sp>
          <p:nvSpPr>
            <p:cNvPr id="223" name="Rechteck"/>
            <p:cNvSpPr/>
            <p:nvPr/>
          </p:nvSpPr>
          <p:spPr>
            <a:xfrm>
              <a:off x="0" y="0"/>
              <a:ext cx="522101" cy="47888"/>
            </a:xfrm>
            <a:prstGeom prst="rect">
              <a:avLst/>
            </a:prstGeom>
            <a:solidFill>
              <a:schemeClr val="accent3"/>
            </a:solidFill>
            <a:ln w="3175" cap="flat">
              <a:solidFill>
                <a:schemeClr val="accent3"/>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24" name="Rechteck"/>
            <p:cNvSpPr/>
            <p:nvPr/>
          </p:nvSpPr>
          <p:spPr>
            <a:xfrm>
              <a:off x="1141782" y="0"/>
              <a:ext cx="522102"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225" name="Rechteck"/>
            <p:cNvSpPr/>
            <p:nvPr/>
          </p:nvSpPr>
          <p:spPr>
            <a:xfrm>
              <a:off x="570891"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26" name="Rechteck"/>
            <p:cNvSpPr/>
            <p:nvPr/>
          </p:nvSpPr>
          <p:spPr>
            <a:xfrm>
              <a:off x="1712674"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27" name="Rechteck"/>
            <p:cNvSpPr/>
            <p:nvPr/>
          </p:nvSpPr>
          <p:spPr>
            <a:xfrm>
              <a:off x="2283565"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grpSp>
      <p:sp>
        <p:nvSpPr>
          <p:cNvPr id="229" name="In einem kurzen Text sollte man an dieser Stelle die momentane Situation, in der sich unsere Persona befindet zusammenfassen. Dabei kann man Dinge wie die berufliche oder familiäre Situation sowie Gedanken und Ziele aufschreiben."/>
          <p:cNvSpPr txBox="1"/>
          <p:nvPr/>
        </p:nvSpPr>
        <p:spPr>
          <a:xfrm>
            <a:off x="3460298" y="3841648"/>
            <a:ext cx="6188735" cy="938719"/>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nchor="ctr">
            <a:spAutoFit/>
          </a:bodyPr>
          <a:lstStyle>
            <a:lvl1pPr algn="l">
              <a:defRPr sz="1600" b="0">
                <a:latin typeface="Avenir Book"/>
                <a:ea typeface="Avenir Book"/>
                <a:cs typeface="Avenir Book"/>
                <a:sym typeface="Avenir Book"/>
              </a:defRPr>
            </a:lvl1pPr>
          </a:lstStyle>
          <a:p>
            <a:pPr>
              <a:buSzPct val="121000"/>
              <a:defRPr sz="1400" b="0" spc="70">
                <a:latin typeface="Avenir Book"/>
                <a:ea typeface="Avenir Book"/>
                <a:cs typeface="Avenir Book"/>
                <a:sym typeface="Avenir Book"/>
              </a:defRPr>
            </a:pPr>
            <a:r>
              <a:rPr lang="de-DE" sz="1400" spc="70" dirty="0">
                <a:sym typeface="Helvetica Neue"/>
              </a:rPr>
              <a:t>Eine viel beschäftigte Studentin, die keine Zeit zum Kochen hat, einer ihrer Hauptmotive ist, gesundes Essen und über Ernährung zu informieren. Sie möchte einen schnellen und professionellen Service erhalten. Und Bestellt meistens online von ihrem Smartphone, um Warteschlangen zu vermeiden.</a:t>
            </a:r>
            <a:endParaRPr sz="1400" spc="70" dirty="0">
              <a:sym typeface="Helvetica Neue"/>
            </a:endParaRPr>
          </a:p>
        </p:txBody>
      </p:sp>
      <p:sp>
        <p:nvSpPr>
          <p:cNvPr id="3" name="Textfeld 2">
            <a:extLst>
              <a:ext uri="{FF2B5EF4-FFF2-40B4-BE49-F238E27FC236}">
                <a16:creationId xmlns:a16="http://schemas.microsoft.com/office/drawing/2014/main" id="{BD0FDC29-2DD4-4686-A610-DA8E01B898E7}"/>
              </a:ext>
            </a:extLst>
          </p:cNvPr>
          <p:cNvSpPr txBox="1"/>
          <p:nvPr/>
        </p:nvSpPr>
        <p:spPr>
          <a:xfrm>
            <a:off x="787288" y="3423984"/>
            <a:ext cx="1515286" cy="29238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778933" rtl="0" fontAlgn="auto" latinLnBrk="0" hangingPunct="0">
              <a:lnSpc>
                <a:spcPct val="100000"/>
              </a:lnSpc>
              <a:spcBef>
                <a:spcPts val="0"/>
              </a:spcBef>
              <a:spcAft>
                <a:spcPts val="0"/>
              </a:spcAft>
              <a:buClrTx/>
              <a:buSzTx/>
              <a:buFontTx/>
              <a:buNone/>
              <a:tabLst/>
            </a:pPr>
            <a:r>
              <a:rPr kumimoji="0" lang="de-DE" sz="1400" b="0" i="0" u="none" strike="noStrike" cap="none" spc="0" normalizeH="0" baseline="0" dirty="0">
                <a:ln>
                  <a:noFill/>
                </a:ln>
                <a:solidFill>
                  <a:srgbClr val="000000"/>
                </a:solidFill>
                <a:effectLst/>
                <a:uFillTx/>
                <a:latin typeface="Futura"/>
                <a:sym typeface="Helvetica Neue"/>
              </a:rPr>
              <a:t>Studentin</a:t>
            </a:r>
          </a:p>
        </p:txBody>
      </p:sp>
      <p:sp>
        <p:nvSpPr>
          <p:cNvPr id="4" name="Textfeld 3">
            <a:extLst>
              <a:ext uri="{FF2B5EF4-FFF2-40B4-BE49-F238E27FC236}">
                <a16:creationId xmlns:a16="http://schemas.microsoft.com/office/drawing/2014/main" id="{F3AB6B76-F3B5-457B-BEE5-A625DEA3869A}"/>
              </a:ext>
            </a:extLst>
          </p:cNvPr>
          <p:cNvSpPr txBox="1"/>
          <p:nvPr/>
        </p:nvSpPr>
        <p:spPr>
          <a:xfrm>
            <a:off x="825421" y="3032383"/>
            <a:ext cx="1419029" cy="29238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778933" rtl="0" fontAlgn="auto" latinLnBrk="0" hangingPunct="0">
              <a:lnSpc>
                <a:spcPct val="100000"/>
              </a:lnSpc>
              <a:spcBef>
                <a:spcPts val="0"/>
              </a:spcBef>
              <a:spcAft>
                <a:spcPts val="0"/>
              </a:spcAft>
              <a:buClrTx/>
              <a:buSzTx/>
              <a:buFontTx/>
              <a:buNone/>
              <a:tabLst/>
            </a:pPr>
            <a:r>
              <a:rPr kumimoji="0" lang="de-DE" sz="1400" b="0" i="0" u="none" strike="noStrike" cap="none" spc="0" normalizeH="0" baseline="0" dirty="0">
                <a:ln>
                  <a:noFill/>
                </a:ln>
                <a:solidFill>
                  <a:srgbClr val="000000"/>
                </a:solidFill>
                <a:effectLst/>
                <a:uFillTx/>
                <a:latin typeface="Futura"/>
                <a:sym typeface="Helvetica Neue"/>
              </a:rPr>
              <a:t>Kathrina</a:t>
            </a:r>
          </a:p>
        </p:txBody>
      </p:sp>
      <p:grpSp>
        <p:nvGrpSpPr>
          <p:cNvPr id="2" name="Gruppieren 1">
            <a:extLst>
              <a:ext uri="{FF2B5EF4-FFF2-40B4-BE49-F238E27FC236}">
                <a16:creationId xmlns:a16="http://schemas.microsoft.com/office/drawing/2014/main" id="{7A24D768-DB02-43C9-8842-B99F77247BB9}"/>
              </a:ext>
            </a:extLst>
          </p:cNvPr>
          <p:cNvGrpSpPr/>
          <p:nvPr/>
        </p:nvGrpSpPr>
        <p:grpSpPr>
          <a:xfrm>
            <a:off x="4076604" y="2548007"/>
            <a:ext cx="4732279" cy="307777"/>
            <a:chOff x="3360420" y="2548007"/>
            <a:chExt cx="4732279" cy="307777"/>
          </a:xfrm>
        </p:grpSpPr>
        <p:sp>
          <p:nvSpPr>
            <p:cNvPr id="138" name="Alter"/>
            <p:cNvSpPr txBox="1"/>
            <p:nvPr/>
          </p:nvSpPr>
          <p:spPr>
            <a:xfrm>
              <a:off x="3360420" y="2548007"/>
              <a:ext cx="977289" cy="307777"/>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DE" b="1" dirty="0"/>
                <a:t>22 Jahre</a:t>
              </a:r>
              <a:endParaRPr b="1" dirty="0"/>
            </a:p>
          </p:txBody>
        </p:sp>
        <p:sp>
          <p:nvSpPr>
            <p:cNvPr id="197" name="Abschluss"/>
            <p:cNvSpPr txBox="1"/>
            <p:nvPr/>
          </p:nvSpPr>
          <p:spPr>
            <a:xfrm>
              <a:off x="5765685" y="2548007"/>
              <a:ext cx="1424382" cy="307777"/>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DE" b="1" dirty="0"/>
                <a:t>Wohnt in WG</a:t>
              </a:r>
            </a:p>
          </p:txBody>
        </p:sp>
        <p:sp>
          <p:nvSpPr>
            <p:cNvPr id="352" name="Abschluss">
              <a:extLst>
                <a:ext uri="{FF2B5EF4-FFF2-40B4-BE49-F238E27FC236}">
                  <a16:creationId xmlns:a16="http://schemas.microsoft.com/office/drawing/2014/main" id="{C316613B-CCBC-42FE-886C-6EB7B3F151F4}"/>
                </a:ext>
              </a:extLst>
            </p:cNvPr>
            <p:cNvSpPr txBox="1"/>
            <p:nvPr/>
          </p:nvSpPr>
          <p:spPr>
            <a:xfrm>
              <a:off x="7374691" y="2548007"/>
              <a:ext cx="718008" cy="307777"/>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DE" b="1" dirty="0"/>
                <a:t>Single</a:t>
              </a:r>
              <a:endParaRPr b="1" dirty="0"/>
            </a:p>
          </p:txBody>
        </p:sp>
        <p:sp>
          <p:nvSpPr>
            <p:cNvPr id="124" name="Abschluss">
              <a:extLst>
                <a:ext uri="{FF2B5EF4-FFF2-40B4-BE49-F238E27FC236}">
                  <a16:creationId xmlns:a16="http://schemas.microsoft.com/office/drawing/2014/main" id="{20ABD015-77D3-4CBD-AE2C-4D3142C169C0}"/>
                </a:ext>
              </a:extLst>
            </p:cNvPr>
            <p:cNvSpPr txBox="1"/>
            <p:nvPr/>
          </p:nvSpPr>
          <p:spPr>
            <a:xfrm>
              <a:off x="4522332" y="2548007"/>
              <a:ext cx="1058730" cy="307777"/>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DE" b="1" dirty="0"/>
                <a:t>Studentin</a:t>
              </a:r>
              <a:endParaRPr b="1" dirty="0"/>
            </a:p>
          </p:txBody>
        </p:sp>
      </p:grpSp>
      <p:grpSp>
        <p:nvGrpSpPr>
          <p:cNvPr id="140" name="Gruppieren">
            <a:extLst>
              <a:ext uri="{FF2B5EF4-FFF2-40B4-BE49-F238E27FC236}">
                <a16:creationId xmlns:a16="http://schemas.microsoft.com/office/drawing/2014/main" id="{7878DE81-FE02-4089-B57A-3F97BDE4A4A9}"/>
              </a:ext>
            </a:extLst>
          </p:cNvPr>
          <p:cNvGrpSpPr/>
          <p:nvPr/>
        </p:nvGrpSpPr>
        <p:grpSpPr>
          <a:xfrm>
            <a:off x="176703" y="5783043"/>
            <a:ext cx="2805667" cy="47888"/>
            <a:chOff x="0" y="0"/>
            <a:chExt cx="2805665" cy="47887"/>
          </a:xfrm>
          <a:solidFill>
            <a:schemeClr val="accent3"/>
          </a:solidFill>
        </p:grpSpPr>
        <p:sp>
          <p:nvSpPr>
            <p:cNvPr id="235" name="Rechteck">
              <a:extLst>
                <a:ext uri="{FF2B5EF4-FFF2-40B4-BE49-F238E27FC236}">
                  <a16:creationId xmlns:a16="http://schemas.microsoft.com/office/drawing/2014/main" id="{2A6606B0-F53F-426F-86D5-56A1BD262140}"/>
                </a:ext>
              </a:extLst>
            </p:cNvPr>
            <p:cNvSpPr/>
            <p:nvPr/>
          </p:nvSpPr>
          <p:spPr>
            <a:xfrm>
              <a:off x="0" y="0"/>
              <a:ext cx="522101" cy="47888"/>
            </a:xfrm>
            <a:prstGeom prst="rect">
              <a:avLst/>
            </a:prstGeom>
            <a:grp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36" name="Rechteck">
              <a:extLst>
                <a:ext uri="{FF2B5EF4-FFF2-40B4-BE49-F238E27FC236}">
                  <a16:creationId xmlns:a16="http://schemas.microsoft.com/office/drawing/2014/main" id="{FEA9ADB9-BCAA-4E88-9505-B32360522C6D}"/>
                </a:ext>
              </a:extLst>
            </p:cNvPr>
            <p:cNvSpPr/>
            <p:nvPr/>
          </p:nvSpPr>
          <p:spPr>
            <a:xfrm>
              <a:off x="1141782" y="0"/>
              <a:ext cx="522102" cy="47888"/>
            </a:xfrm>
            <a:prstGeom prst="rect">
              <a:avLst/>
            </a:prstGeom>
            <a:grp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37" name="Rechteck">
              <a:extLst>
                <a:ext uri="{FF2B5EF4-FFF2-40B4-BE49-F238E27FC236}">
                  <a16:creationId xmlns:a16="http://schemas.microsoft.com/office/drawing/2014/main" id="{754A40CA-293A-470E-BE2A-3115E2985E4A}"/>
                </a:ext>
              </a:extLst>
            </p:cNvPr>
            <p:cNvSpPr/>
            <p:nvPr/>
          </p:nvSpPr>
          <p:spPr>
            <a:xfrm>
              <a:off x="570891" y="0"/>
              <a:ext cx="522101" cy="47888"/>
            </a:xfrm>
            <a:prstGeom prst="rect">
              <a:avLst/>
            </a:prstGeom>
            <a:grp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38" name="Rechteck">
              <a:extLst>
                <a:ext uri="{FF2B5EF4-FFF2-40B4-BE49-F238E27FC236}">
                  <a16:creationId xmlns:a16="http://schemas.microsoft.com/office/drawing/2014/main" id="{01AECDB1-6C65-4AA2-A425-5DC6A5199465}"/>
                </a:ext>
              </a:extLst>
            </p:cNvPr>
            <p:cNvSpPr/>
            <p:nvPr/>
          </p:nvSpPr>
          <p:spPr>
            <a:xfrm>
              <a:off x="1712674"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239" name="Rechteck">
              <a:extLst>
                <a:ext uri="{FF2B5EF4-FFF2-40B4-BE49-F238E27FC236}">
                  <a16:creationId xmlns:a16="http://schemas.microsoft.com/office/drawing/2014/main" id="{05B05E06-8FC1-42E5-AE10-EB9C35C37D61}"/>
                </a:ext>
              </a:extLst>
            </p:cNvPr>
            <p:cNvSpPr/>
            <p:nvPr/>
          </p:nvSpPr>
          <p:spPr>
            <a:xfrm>
              <a:off x="2283565" y="0"/>
              <a:ext cx="522101" cy="47888"/>
            </a:xfrm>
            <a:prstGeom prst="rect">
              <a:avLst/>
            </a:prstGeom>
            <a:solidFill>
              <a:schemeClr val="bg1"/>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grpSp>
      <p:pic>
        <p:nvPicPr>
          <p:cNvPr id="5" name="Grafik 4">
            <a:extLst>
              <a:ext uri="{FF2B5EF4-FFF2-40B4-BE49-F238E27FC236}">
                <a16:creationId xmlns:a16="http://schemas.microsoft.com/office/drawing/2014/main" id="{17EE4DDF-B266-4877-8338-885C7A4ACCD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9271" t="3384" r="19465"/>
          <a:stretch/>
        </p:blipFill>
        <p:spPr>
          <a:xfrm>
            <a:off x="840012" y="870626"/>
            <a:ext cx="1462562" cy="13505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39" name="Gruppieren 138">
            <a:extLst>
              <a:ext uri="{FF2B5EF4-FFF2-40B4-BE49-F238E27FC236}">
                <a16:creationId xmlns:a16="http://schemas.microsoft.com/office/drawing/2014/main" id="{7DF0136E-EA8A-47A0-8BF2-D79D73F85F5A}"/>
              </a:ext>
            </a:extLst>
          </p:cNvPr>
          <p:cNvGrpSpPr/>
          <p:nvPr/>
        </p:nvGrpSpPr>
        <p:grpSpPr>
          <a:xfrm>
            <a:off x="173936" y="11852997"/>
            <a:ext cx="2737670" cy="812757"/>
            <a:chOff x="174675" y="11852997"/>
            <a:chExt cx="2737670" cy="812757"/>
          </a:xfrm>
        </p:grpSpPr>
        <p:grpSp>
          <p:nvGrpSpPr>
            <p:cNvPr id="217" name="Gruppieren 216">
              <a:extLst>
                <a:ext uri="{FF2B5EF4-FFF2-40B4-BE49-F238E27FC236}">
                  <a16:creationId xmlns:a16="http://schemas.microsoft.com/office/drawing/2014/main" id="{065E4971-8CD7-42AF-871E-94F817DD2C41}"/>
                </a:ext>
              </a:extLst>
            </p:cNvPr>
            <p:cNvGrpSpPr/>
            <p:nvPr/>
          </p:nvGrpSpPr>
          <p:grpSpPr>
            <a:xfrm>
              <a:off x="174675" y="11853434"/>
              <a:ext cx="442109" cy="812320"/>
              <a:chOff x="174675" y="11853434"/>
              <a:chExt cx="442109" cy="812320"/>
            </a:xfrm>
          </p:grpSpPr>
          <p:sp>
            <p:nvSpPr>
              <p:cNvPr id="247" name="Instagram">
                <a:extLst>
                  <a:ext uri="{FF2B5EF4-FFF2-40B4-BE49-F238E27FC236}">
                    <a16:creationId xmlns:a16="http://schemas.microsoft.com/office/drawing/2014/main" id="{F0C5B813-5F7A-44E0-B6E3-61B366556A8F}"/>
                  </a:ext>
                </a:extLst>
              </p:cNvPr>
              <p:cNvSpPr/>
              <p:nvPr/>
            </p:nvSpPr>
            <p:spPr>
              <a:xfrm>
                <a:off x="205229" y="11853434"/>
                <a:ext cx="381001" cy="380564"/>
              </a:xfrm>
              <a:custGeom>
                <a:avLst/>
                <a:gdLst/>
                <a:ahLst/>
                <a:cxnLst>
                  <a:cxn ang="0">
                    <a:pos x="wd2" y="hd2"/>
                  </a:cxn>
                  <a:cxn ang="5400000">
                    <a:pos x="wd2" y="hd2"/>
                  </a:cxn>
                  <a:cxn ang="10800000">
                    <a:pos x="wd2" y="hd2"/>
                  </a:cxn>
                  <a:cxn ang="16200000">
                    <a:pos x="wd2" y="hd2"/>
                  </a:cxn>
                </a:cxnLst>
                <a:rect l="0" t="0" r="r" b="b"/>
                <a:pathLst>
                  <a:path w="21600" h="21600" extrusionOk="0">
                    <a:moveTo>
                      <a:pt x="4330" y="0"/>
                    </a:moveTo>
                    <a:cubicBezTo>
                      <a:pt x="3137" y="0"/>
                      <a:pt x="2054" y="480"/>
                      <a:pt x="1270" y="1259"/>
                    </a:cubicBezTo>
                    <a:cubicBezTo>
                      <a:pt x="486" y="2038"/>
                      <a:pt x="0" y="3116"/>
                      <a:pt x="0" y="4310"/>
                    </a:cubicBezTo>
                    <a:lnTo>
                      <a:pt x="0" y="17290"/>
                    </a:lnTo>
                    <a:cubicBezTo>
                      <a:pt x="0" y="18484"/>
                      <a:pt x="486" y="19562"/>
                      <a:pt x="1270" y="20341"/>
                    </a:cubicBezTo>
                    <a:cubicBezTo>
                      <a:pt x="2054" y="21120"/>
                      <a:pt x="3137" y="21600"/>
                      <a:pt x="4330" y="21600"/>
                    </a:cubicBezTo>
                    <a:lnTo>
                      <a:pt x="17270" y="21600"/>
                    </a:lnTo>
                    <a:cubicBezTo>
                      <a:pt x="18463" y="21600"/>
                      <a:pt x="19546" y="21120"/>
                      <a:pt x="20330" y="20341"/>
                    </a:cubicBezTo>
                    <a:cubicBezTo>
                      <a:pt x="21114" y="19562"/>
                      <a:pt x="21600" y="18484"/>
                      <a:pt x="21600" y="17290"/>
                    </a:cubicBezTo>
                    <a:lnTo>
                      <a:pt x="21600" y="4310"/>
                    </a:lnTo>
                    <a:cubicBezTo>
                      <a:pt x="21600" y="3116"/>
                      <a:pt x="21114" y="2038"/>
                      <a:pt x="20330" y="1259"/>
                    </a:cubicBezTo>
                    <a:cubicBezTo>
                      <a:pt x="19546" y="480"/>
                      <a:pt x="18463" y="0"/>
                      <a:pt x="17270" y="0"/>
                    </a:cubicBezTo>
                    <a:lnTo>
                      <a:pt x="4330" y="0"/>
                    </a:lnTo>
                    <a:close/>
                    <a:moveTo>
                      <a:pt x="15142" y="3245"/>
                    </a:moveTo>
                    <a:lnTo>
                      <a:pt x="18359" y="3245"/>
                    </a:lnTo>
                    <a:lnTo>
                      <a:pt x="18359" y="6465"/>
                    </a:lnTo>
                    <a:lnTo>
                      <a:pt x="15142" y="6465"/>
                    </a:lnTo>
                    <a:lnTo>
                      <a:pt x="15142" y="3245"/>
                    </a:lnTo>
                    <a:close/>
                    <a:moveTo>
                      <a:pt x="10812" y="6465"/>
                    </a:moveTo>
                    <a:cubicBezTo>
                      <a:pt x="13196" y="6465"/>
                      <a:pt x="15117" y="8413"/>
                      <a:pt x="15118" y="10800"/>
                    </a:cubicBezTo>
                    <a:cubicBezTo>
                      <a:pt x="15118" y="13187"/>
                      <a:pt x="13196" y="15135"/>
                      <a:pt x="10812" y="15135"/>
                    </a:cubicBezTo>
                    <a:cubicBezTo>
                      <a:pt x="8428" y="15135"/>
                      <a:pt x="6482" y="13187"/>
                      <a:pt x="6482" y="10800"/>
                    </a:cubicBezTo>
                    <a:cubicBezTo>
                      <a:pt x="6482" y="8413"/>
                      <a:pt x="8428" y="6465"/>
                      <a:pt x="10812" y="6465"/>
                    </a:cubicBezTo>
                    <a:close/>
                    <a:moveTo>
                      <a:pt x="2177" y="9710"/>
                    </a:moveTo>
                    <a:lnTo>
                      <a:pt x="4454" y="9710"/>
                    </a:lnTo>
                    <a:cubicBezTo>
                      <a:pt x="4394" y="10065"/>
                      <a:pt x="4330" y="10430"/>
                      <a:pt x="4330" y="10800"/>
                    </a:cubicBezTo>
                    <a:cubicBezTo>
                      <a:pt x="4330" y="14382"/>
                      <a:pt x="7234" y="17290"/>
                      <a:pt x="10812" y="17290"/>
                    </a:cubicBezTo>
                    <a:cubicBezTo>
                      <a:pt x="14388" y="17290"/>
                      <a:pt x="17295" y="14382"/>
                      <a:pt x="17295" y="10800"/>
                    </a:cubicBezTo>
                    <a:cubicBezTo>
                      <a:pt x="17295" y="10430"/>
                      <a:pt x="17231" y="10065"/>
                      <a:pt x="17171" y="9710"/>
                    </a:cubicBezTo>
                    <a:lnTo>
                      <a:pt x="19447" y="9710"/>
                    </a:lnTo>
                    <a:lnTo>
                      <a:pt x="19447" y="17290"/>
                    </a:lnTo>
                    <a:cubicBezTo>
                      <a:pt x="19447" y="17887"/>
                      <a:pt x="19207" y="18425"/>
                      <a:pt x="18818" y="18815"/>
                    </a:cubicBezTo>
                    <a:cubicBezTo>
                      <a:pt x="18429" y="19205"/>
                      <a:pt x="17891" y="19445"/>
                      <a:pt x="17295" y="19445"/>
                    </a:cubicBezTo>
                    <a:lnTo>
                      <a:pt x="4330" y="19445"/>
                    </a:lnTo>
                    <a:cubicBezTo>
                      <a:pt x="3734" y="19445"/>
                      <a:pt x="3196" y="19205"/>
                      <a:pt x="2807" y="18815"/>
                    </a:cubicBezTo>
                    <a:cubicBezTo>
                      <a:pt x="2417" y="18425"/>
                      <a:pt x="2177" y="17887"/>
                      <a:pt x="2177" y="17290"/>
                    </a:cubicBezTo>
                    <a:lnTo>
                      <a:pt x="2177" y="9710"/>
                    </a:lnTo>
                    <a:close/>
                  </a:path>
                </a:pathLst>
              </a:custGeom>
              <a:solidFill>
                <a:srgbClr val="FFFFFF"/>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a:p>
            </p:txBody>
          </p:sp>
          <p:sp>
            <p:nvSpPr>
              <p:cNvPr id="248" name="40%">
                <a:extLst>
                  <a:ext uri="{FF2B5EF4-FFF2-40B4-BE49-F238E27FC236}">
                    <a16:creationId xmlns:a16="http://schemas.microsoft.com/office/drawing/2014/main" id="{0824E2E9-4A93-48CB-BC7F-2FDE9DC1E073}"/>
                  </a:ext>
                </a:extLst>
              </p:cNvPr>
              <p:cNvSpPr txBox="1"/>
              <p:nvPr/>
            </p:nvSpPr>
            <p:spPr>
              <a:xfrm>
                <a:off x="174675" y="12373366"/>
                <a:ext cx="442109"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pPr algn="ctr"/>
                <a:r>
                  <a:rPr lang="de-DE" dirty="0"/>
                  <a:t>20</a:t>
                </a:r>
                <a:r>
                  <a:rPr dirty="0"/>
                  <a:t>%</a:t>
                </a:r>
              </a:p>
            </p:txBody>
          </p:sp>
        </p:grpSp>
        <p:grpSp>
          <p:nvGrpSpPr>
            <p:cNvPr id="218" name="Gruppieren 217">
              <a:extLst>
                <a:ext uri="{FF2B5EF4-FFF2-40B4-BE49-F238E27FC236}">
                  <a16:creationId xmlns:a16="http://schemas.microsoft.com/office/drawing/2014/main" id="{E992A4CD-F4E7-4542-BE22-9F10056BDFEB}"/>
                </a:ext>
              </a:extLst>
            </p:cNvPr>
            <p:cNvGrpSpPr/>
            <p:nvPr/>
          </p:nvGrpSpPr>
          <p:grpSpPr>
            <a:xfrm>
              <a:off x="781063" y="11852997"/>
              <a:ext cx="476335" cy="812757"/>
              <a:chOff x="843551" y="11852997"/>
              <a:chExt cx="476335" cy="812757"/>
            </a:xfrm>
          </p:grpSpPr>
          <p:sp>
            <p:nvSpPr>
              <p:cNvPr id="245" name="Twitter">
                <a:extLst>
                  <a:ext uri="{FF2B5EF4-FFF2-40B4-BE49-F238E27FC236}">
                    <a16:creationId xmlns:a16="http://schemas.microsoft.com/office/drawing/2014/main" id="{FB237DE8-9DFD-4DF5-8ACF-A41BACBE7179}"/>
                  </a:ext>
                </a:extLst>
              </p:cNvPr>
              <p:cNvSpPr/>
              <p:nvPr/>
            </p:nvSpPr>
            <p:spPr>
              <a:xfrm>
                <a:off x="843551" y="11852997"/>
                <a:ext cx="476335" cy="381001"/>
              </a:xfrm>
              <a:custGeom>
                <a:avLst/>
                <a:gdLst/>
                <a:ahLst/>
                <a:cxnLst>
                  <a:cxn ang="0">
                    <a:pos x="wd2" y="hd2"/>
                  </a:cxn>
                  <a:cxn ang="5400000">
                    <a:pos x="wd2" y="hd2"/>
                  </a:cxn>
                  <a:cxn ang="10800000">
                    <a:pos x="wd2" y="hd2"/>
                  </a:cxn>
                  <a:cxn ang="16200000">
                    <a:pos x="wd2" y="hd2"/>
                  </a:cxn>
                </a:cxnLst>
                <a:rect l="0" t="0" r="r" b="b"/>
                <a:pathLst>
                  <a:path w="21600" h="21600" extrusionOk="0">
                    <a:moveTo>
                      <a:pt x="21004" y="396"/>
                    </a:moveTo>
                    <a:cubicBezTo>
                      <a:pt x="20575" y="710"/>
                      <a:pt x="20123" y="980"/>
                      <a:pt x="19653" y="1202"/>
                    </a:cubicBezTo>
                    <a:cubicBezTo>
                      <a:pt x="19183" y="1425"/>
                      <a:pt x="18694" y="1599"/>
                      <a:pt x="18190" y="1722"/>
                    </a:cubicBezTo>
                    <a:cubicBezTo>
                      <a:pt x="17380" y="660"/>
                      <a:pt x="16230" y="0"/>
                      <a:pt x="14954" y="0"/>
                    </a:cubicBezTo>
                    <a:cubicBezTo>
                      <a:pt x="12507" y="0"/>
                      <a:pt x="10523" y="2442"/>
                      <a:pt x="10523" y="5452"/>
                    </a:cubicBezTo>
                    <a:cubicBezTo>
                      <a:pt x="10523" y="5878"/>
                      <a:pt x="10562" y="6293"/>
                      <a:pt x="10637" y="6695"/>
                    </a:cubicBezTo>
                    <a:cubicBezTo>
                      <a:pt x="8796" y="6581"/>
                      <a:pt x="7059" y="5981"/>
                      <a:pt x="5509" y="4997"/>
                    </a:cubicBezTo>
                    <a:cubicBezTo>
                      <a:pt x="3959" y="4014"/>
                      <a:pt x="2596" y="2646"/>
                      <a:pt x="1503" y="996"/>
                    </a:cubicBezTo>
                    <a:cubicBezTo>
                      <a:pt x="1122" y="1804"/>
                      <a:pt x="904" y="2737"/>
                      <a:pt x="904" y="3738"/>
                    </a:cubicBezTo>
                    <a:cubicBezTo>
                      <a:pt x="904" y="5630"/>
                      <a:pt x="1685" y="7300"/>
                      <a:pt x="2875" y="8276"/>
                    </a:cubicBezTo>
                    <a:cubicBezTo>
                      <a:pt x="2512" y="8263"/>
                      <a:pt x="2160" y="8195"/>
                      <a:pt x="1823" y="8079"/>
                    </a:cubicBezTo>
                    <a:cubicBezTo>
                      <a:pt x="1487" y="7963"/>
                      <a:pt x="1166" y="7799"/>
                      <a:pt x="867" y="7594"/>
                    </a:cubicBezTo>
                    <a:cubicBezTo>
                      <a:pt x="867" y="7619"/>
                      <a:pt x="867" y="7638"/>
                      <a:pt x="867" y="7663"/>
                    </a:cubicBezTo>
                    <a:cubicBezTo>
                      <a:pt x="867" y="10306"/>
                      <a:pt x="2396" y="12509"/>
                      <a:pt x="4422" y="13010"/>
                    </a:cubicBezTo>
                    <a:cubicBezTo>
                      <a:pt x="4050" y="13137"/>
                      <a:pt x="3659" y="13200"/>
                      <a:pt x="3254" y="13200"/>
                    </a:cubicBezTo>
                    <a:cubicBezTo>
                      <a:pt x="2970" y="13200"/>
                      <a:pt x="2691" y="13167"/>
                      <a:pt x="2422" y="13104"/>
                    </a:cubicBezTo>
                    <a:cubicBezTo>
                      <a:pt x="2704" y="14187"/>
                      <a:pt x="3254" y="15123"/>
                      <a:pt x="3976" y="15794"/>
                    </a:cubicBezTo>
                    <a:cubicBezTo>
                      <a:pt x="4698" y="16464"/>
                      <a:pt x="5591" y="16869"/>
                      <a:pt x="6561" y="16891"/>
                    </a:cubicBezTo>
                    <a:cubicBezTo>
                      <a:pt x="5042" y="18354"/>
                      <a:pt x="3133" y="19224"/>
                      <a:pt x="1056" y="19224"/>
                    </a:cubicBezTo>
                    <a:cubicBezTo>
                      <a:pt x="697" y="19224"/>
                      <a:pt x="348" y="19202"/>
                      <a:pt x="0" y="19152"/>
                    </a:cubicBezTo>
                    <a:cubicBezTo>
                      <a:pt x="1962" y="20695"/>
                      <a:pt x="4290" y="21600"/>
                      <a:pt x="6794" y="21600"/>
                    </a:cubicBezTo>
                    <a:cubicBezTo>
                      <a:pt x="14945" y="21600"/>
                      <a:pt x="19402" y="13291"/>
                      <a:pt x="19402" y="6084"/>
                    </a:cubicBezTo>
                    <a:cubicBezTo>
                      <a:pt x="19402" y="5848"/>
                      <a:pt x="19398" y="5614"/>
                      <a:pt x="19389" y="5380"/>
                    </a:cubicBezTo>
                    <a:cubicBezTo>
                      <a:pt x="19821" y="4995"/>
                      <a:pt x="20226" y="4562"/>
                      <a:pt x="20596" y="4090"/>
                    </a:cubicBezTo>
                    <a:cubicBezTo>
                      <a:pt x="20966" y="3617"/>
                      <a:pt x="21303" y="3104"/>
                      <a:pt x="21600" y="2558"/>
                    </a:cubicBezTo>
                    <a:cubicBezTo>
                      <a:pt x="21203" y="2774"/>
                      <a:pt x="20791" y="2955"/>
                      <a:pt x="20366" y="3098"/>
                    </a:cubicBezTo>
                    <a:cubicBezTo>
                      <a:pt x="19941" y="3242"/>
                      <a:pt x="19503" y="3347"/>
                      <a:pt x="19055" y="3413"/>
                    </a:cubicBezTo>
                    <a:cubicBezTo>
                      <a:pt x="19512" y="3076"/>
                      <a:pt x="19916" y="2641"/>
                      <a:pt x="20248" y="2131"/>
                    </a:cubicBezTo>
                    <a:cubicBezTo>
                      <a:pt x="20579" y="1620"/>
                      <a:pt x="20838" y="1034"/>
                      <a:pt x="21004" y="396"/>
                    </a:cubicBezTo>
                  </a:path>
                </a:pathLst>
              </a:custGeom>
              <a:solidFill>
                <a:srgbClr val="FFFFFF"/>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a:p>
            </p:txBody>
          </p:sp>
          <p:sp>
            <p:nvSpPr>
              <p:cNvPr id="246" name="5%">
                <a:extLst>
                  <a:ext uri="{FF2B5EF4-FFF2-40B4-BE49-F238E27FC236}">
                    <a16:creationId xmlns:a16="http://schemas.microsoft.com/office/drawing/2014/main" id="{FB17167D-A269-41F6-8026-193CD41A027C}"/>
                  </a:ext>
                </a:extLst>
              </p:cNvPr>
              <p:cNvSpPr txBox="1"/>
              <p:nvPr/>
            </p:nvSpPr>
            <p:spPr>
              <a:xfrm>
                <a:off x="914845" y="12373366"/>
                <a:ext cx="333746"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pPr algn="ctr"/>
                <a:r>
                  <a:rPr lang="de-DE" dirty="0"/>
                  <a:t>5%</a:t>
                </a:r>
                <a:endParaRPr dirty="0"/>
              </a:p>
            </p:txBody>
          </p:sp>
        </p:grpSp>
        <p:grpSp>
          <p:nvGrpSpPr>
            <p:cNvPr id="219" name="Gruppieren 218">
              <a:extLst>
                <a:ext uri="{FF2B5EF4-FFF2-40B4-BE49-F238E27FC236}">
                  <a16:creationId xmlns:a16="http://schemas.microsoft.com/office/drawing/2014/main" id="{D83D32F2-E010-4BE1-AA6B-03A88D9C54DF}"/>
                </a:ext>
              </a:extLst>
            </p:cNvPr>
            <p:cNvGrpSpPr/>
            <p:nvPr/>
          </p:nvGrpSpPr>
          <p:grpSpPr>
            <a:xfrm>
              <a:off x="1383533" y="11852997"/>
              <a:ext cx="442109" cy="812757"/>
              <a:chOff x="1307385" y="11852997"/>
              <a:chExt cx="442109" cy="812757"/>
            </a:xfrm>
          </p:grpSpPr>
          <p:sp>
            <p:nvSpPr>
              <p:cNvPr id="243" name="Facebook">
                <a:extLst>
                  <a:ext uri="{FF2B5EF4-FFF2-40B4-BE49-F238E27FC236}">
                    <a16:creationId xmlns:a16="http://schemas.microsoft.com/office/drawing/2014/main" id="{6138D6B2-DEBE-4059-B67C-C878937CED77}"/>
                  </a:ext>
                </a:extLst>
              </p:cNvPr>
              <p:cNvSpPr/>
              <p:nvPr/>
            </p:nvSpPr>
            <p:spPr>
              <a:xfrm>
                <a:off x="1417394" y="11852997"/>
                <a:ext cx="190016" cy="381001"/>
              </a:xfrm>
              <a:custGeom>
                <a:avLst/>
                <a:gdLst/>
                <a:ahLst/>
                <a:cxnLst>
                  <a:cxn ang="0">
                    <a:pos x="wd2" y="hd2"/>
                  </a:cxn>
                  <a:cxn ang="5400000">
                    <a:pos x="wd2" y="hd2"/>
                  </a:cxn>
                  <a:cxn ang="10800000">
                    <a:pos x="wd2" y="hd2"/>
                  </a:cxn>
                  <a:cxn ang="16200000">
                    <a:pos x="wd2" y="hd2"/>
                  </a:cxn>
                </a:cxnLst>
                <a:rect l="0" t="0" r="r" b="b"/>
                <a:pathLst>
                  <a:path w="21600" h="21600" extrusionOk="0">
                    <a:moveTo>
                      <a:pt x="15153" y="0"/>
                    </a:moveTo>
                    <a:cubicBezTo>
                      <a:pt x="11308" y="0"/>
                      <a:pt x="8718" y="450"/>
                      <a:pt x="7090" y="1280"/>
                    </a:cubicBezTo>
                    <a:cubicBezTo>
                      <a:pt x="5461" y="2109"/>
                      <a:pt x="4794" y="3318"/>
                      <a:pt x="4794" y="4837"/>
                    </a:cubicBezTo>
                    <a:lnTo>
                      <a:pt x="4794" y="7200"/>
                    </a:lnTo>
                    <a:lnTo>
                      <a:pt x="0" y="7200"/>
                    </a:lnTo>
                    <a:lnTo>
                      <a:pt x="0" y="10800"/>
                    </a:lnTo>
                    <a:lnTo>
                      <a:pt x="4794" y="10800"/>
                    </a:lnTo>
                    <a:lnTo>
                      <a:pt x="4794" y="21600"/>
                    </a:lnTo>
                    <a:lnTo>
                      <a:pt x="14382" y="21600"/>
                    </a:lnTo>
                    <a:lnTo>
                      <a:pt x="14382" y="10800"/>
                    </a:lnTo>
                    <a:lnTo>
                      <a:pt x="20773" y="10800"/>
                    </a:lnTo>
                    <a:lnTo>
                      <a:pt x="21600" y="7200"/>
                    </a:lnTo>
                    <a:lnTo>
                      <a:pt x="14382" y="7200"/>
                    </a:lnTo>
                    <a:lnTo>
                      <a:pt x="14382" y="5111"/>
                    </a:lnTo>
                    <a:cubicBezTo>
                      <a:pt x="14382" y="4627"/>
                      <a:pt x="14432" y="4249"/>
                      <a:pt x="14857" y="3992"/>
                    </a:cubicBezTo>
                    <a:cubicBezTo>
                      <a:pt x="15282" y="3735"/>
                      <a:pt x="16081" y="3600"/>
                      <a:pt x="17578" y="3600"/>
                    </a:cubicBezTo>
                    <a:lnTo>
                      <a:pt x="21545" y="3600"/>
                    </a:lnTo>
                    <a:lnTo>
                      <a:pt x="21545" y="0"/>
                    </a:lnTo>
                    <a:lnTo>
                      <a:pt x="15153" y="0"/>
                    </a:lnTo>
                    <a:close/>
                  </a:path>
                </a:pathLst>
              </a:custGeom>
              <a:solidFill>
                <a:srgbClr val="FFFFFF"/>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a:p>
            </p:txBody>
          </p:sp>
          <p:sp>
            <p:nvSpPr>
              <p:cNvPr id="244" name="15%">
                <a:extLst>
                  <a:ext uri="{FF2B5EF4-FFF2-40B4-BE49-F238E27FC236}">
                    <a16:creationId xmlns:a16="http://schemas.microsoft.com/office/drawing/2014/main" id="{E22E0CA1-8EEC-45E4-815F-5CDA405CC295}"/>
                  </a:ext>
                </a:extLst>
              </p:cNvPr>
              <p:cNvSpPr txBox="1"/>
              <p:nvPr/>
            </p:nvSpPr>
            <p:spPr>
              <a:xfrm>
                <a:off x="1307385" y="12373366"/>
                <a:ext cx="442109"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pPr algn="ctr"/>
                <a:r>
                  <a:rPr lang="de-DE" dirty="0"/>
                  <a:t>35</a:t>
                </a:r>
                <a:r>
                  <a:rPr dirty="0"/>
                  <a:t>%</a:t>
                </a:r>
              </a:p>
            </p:txBody>
          </p:sp>
        </p:grpSp>
        <p:grpSp>
          <p:nvGrpSpPr>
            <p:cNvPr id="220" name="Gruppieren 219">
              <a:extLst>
                <a:ext uri="{FF2B5EF4-FFF2-40B4-BE49-F238E27FC236}">
                  <a16:creationId xmlns:a16="http://schemas.microsoft.com/office/drawing/2014/main" id="{7E4AB92B-CDB9-4DA9-B04E-B49473637C48}"/>
                </a:ext>
              </a:extLst>
            </p:cNvPr>
            <p:cNvGrpSpPr/>
            <p:nvPr/>
          </p:nvGrpSpPr>
          <p:grpSpPr>
            <a:xfrm>
              <a:off x="1919702" y="11852997"/>
              <a:ext cx="442109" cy="812757"/>
              <a:chOff x="1908911" y="11852997"/>
              <a:chExt cx="442109" cy="812757"/>
            </a:xfrm>
          </p:grpSpPr>
          <p:sp>
            <p:nvSpPr>
              <p:cNvPr id="241" name="Youtube">
                <a:extLst>
                  <a:ext uri="{FF2B5EF4-FFF2-40B4-BE49-F238E27FC236}">
                    <a16:creationId xmlns:a16="http://schemas.microsoft.com/office/drawing/2014/main" id="{EE3109E3-D632-4807-BE59-B40DCF3513E1}"/>
                  </a:ext>
                </a:extLst>
              </p:cNvPr>
              <p:cNvSpPr/>
              <p:nvPr/>
            </p:nvSpPr>
            <p:spPr>
              <a:xfrm>
                <a:off x="1946718" y="11852997"/>
                <a:ext cx="366494" cy="381001"/>
              </a:xfrm>
              <a:custGeom>
                <a:avLst/>
                <a:gdLst/>
                <a:ahLst/>
                <a:cxnLst>
                  <a:cxn ang="0">
                    <a:pos x="wd2" y="hd2"/>
                  </a:cxn>
                  <a:cxn ang="5400000">
                    <a:pos x="wd2" y="hd2"/>
                  </a:cxn>
                  <a:cxn ang="10800000">
                    <a:pos x="wd2" y="hd2"/>
                  </a:cxn>
                  <a:cxn ang="16200000">
                    <a:pos x="wd2" y="hd2"/>
                  </a:cxn>
                </a:cxnLst>
                <a:rect l="0" t="0" r="r" b="b"/>
                <a:pathLst>
                  <a:path w="21600" h="21600" extrusionOk="0">
                    <a:moveTo>
                      <a:pt x="3465" y="0"/>
                    </a:moveTo>
                    <a:lnTo>
                      <a:pt x="5198" y="4264"/>
                    </a:lnTo>
                    <a:lnTo>
                      <a:pt x="5198" y="7272"/>
                    </a:lnTo>
                    <a:lnTo>
                      <a:pt x="6615" y="7272"/>
                    </a:lnTo>
                    <a:lnTo>
                      <a:pt x="6615" y="4264"/>
                    </a:lnTo>
                    <a:lnTo>
                      <a:pt x="8235" y="0"/>
                    </a:lnTo>
                    <a:lnTo>
                      <a:pt x="6908" y="0"/>
                    </a:lnTo>
                    <a:lnTo>
                      <a:pt x="5895" y="2814"/>
                    </a:lnTo>
                    <a:lnTo>
                      <a:pt x="4883" y="0"/>
                    </a:lnTo>
                    <a:lnTo>
                      <a:pt x="3465" y="0"/>
                    </a:lnTo>
                    <a:close/>
                    <a:moveTo>
                      <a:pt x="13095" y="1731"/>
                    </a:moveTo>
                    <a:lnTo>
                      <a:pt x="13095" y="6580"/>
                    </a:lnTo>
                    <a:cubicBezTo>
                      <a:pt x="13095" y="6580"/>
                      <a:pt x="13207" y="7359"/>
                      <a:pt x="14017" y="7359"/>
                    </a:cubicBezTo>
                    <a:cubicBezTo>
                      <a:pt x="14827" y="7359"/>
                      <a:pt x="15525" y="6688"/>
                      <a:pt x="15525" y="6688"/>
                    </a:cubicBezTo>
                    <a:lnTo>
                      <a:pt x="15525" y="7272"/>
                    </a:lnTo>
                    <a:lnTo>
                      <a:pt x="16740" y="7272"/>
                    </a:lnTo>
                    <a:lnTo>
                      <a:pt x="16740" y="1731"/>
                    </a:lnTo>
                    <a:lnTo>
                      <a:pt x="15525" y="1731"/>
                    </a:lnTo>
                    <a:lnTo>
                      <a:pt x="15525" y="5995"/>
                    </a:lnTo>
                    <a:cubicBezTo>
                      <a:pt x="15525" y="5995"/>
                      <a:pt x="15121" y="6493"/>
                      <a:pt x="14715" y="6493"/>
                    </a:cubicBezTo>
                    <a:cubicBezTo>
                      <a:pt x="14309" y="6493"/>
                      <a:pt x="14310" y="6190"/>
                      <a:pt x="14310" y="6190"/>
                    </a:cubicBezTo>
                    <a:lnTo>
                      <a:pt x="14310" y="1731"/>
                    </a:lnTo>
                    <a:lnTo>
                      <a:pt x="13095" y="1731"/>
                    </a:lnTo>
                    <a:close/>
                    <a:moveTo>
                      <a:pt x="9945" y="1753"/>
                    </a:moveTo>
                    <a:cubicBezTo>
                      <a:pt x="9497" y="1753"/>
                      <a:pt x="9092" y="1923"/>
                      <a:pt x="8799" y="2200"/>
                    </a:cubicBezTo>
                    <a:cubicBezTo>
                      <a:pt x="8506" y="2478"/>
                      <a:pt x="8325" y="2862"/>
                      <a:pt x="8325" y="3290"/>
                    </a:cubicBezTo>
                    <a:lnTo>
                      <a:pt x="8325" y="5822"/>
                    </a:lnTo>
                    <a:cubicBezTo>
                      <a:pt x="8325" y="6250"/>
                      <a:pt x="8506" y="6634"/>
                      <a:pt x="8799" y="6911"/>
                    </a:cubicBezTo>
                    <a:cubicBezTo>
                      <a:pt x="9092" y="7189"/>
                      <a:pt x="9497" y="7359"/>
                      <a:pt x="9945" y="7359"/>
                    </a:cubicBezTo>
                    <a:lnTo>
                      <a:pt x="10350" y="7359"/>
                    </a:lnTo>
                    <a:cubicBezTo>
                      <a:pt x="10798" y="7359"/>
                      <a:pt x="11203" y="7189"/>
                      <a:pt x="11496" y="6911"/>
                    </a:cubicBezTo>
                    <a:cubicBezTo>
                      <a:pt x="11789" y="6634"/>
                      <a:pt x="11970" y="6250"/>
                      <a:pt x="11970" y="5822"/>
                    </a:cubicBezTo>
                    <a:lnTo>
                      <a:pt x="11970" y="3290"/>
                    </a:lnTo>
                    <a:cubicBezTo>
                      <a:pt x="11970" y="2862"/>
                      <a:pt x="11789" y="2478"/>
                      <a:pt x="11496" y="2200"/>
                    </a:cubicBezTo>
                    <a:cubicBezTo>
                      <a:pt x="11203" y="1923"/>
                      <a:pt x="10798" y="1753"/>
                      <a:pt x="10350" y="1753"/>
                    </a:cubicBezTo>
                    <a:lnTo>
                      <a:pt x="9945" y="1753"/>
                    </a:lnTo>
                    <a:close/>
                    <a:moveTo>
                      <a:pt x="10147" y="2619"/>
                    </a:moveTo>
                    <a:cubicBezTo>
                      <a:pt x="10485" y="2619"/>
                      <a:pt x="10755" y="2882"/>
                      <a:pt x="10755" y="3203"/>
                    </a:cubicBezTo>
                    <a:lnTo>
                      <a:pt x="10755" y="5909"/>
                    </a:lnTo>
                    <a:cubicBezTo>
                      <a:pt x="10755" y="6230"/>
                      <a:pt x="10485" y="6493"/>
                      <a:pt x="10147" y="6493"/>
                    </a:cubicBezTo>
                    <a:cubicBezTo>
                      <a:pt x="9811" y="6493"/>
                      <a:pt x="9540" y="6230"/>
                      <a:pt x="9540" y="5909"/>
                    </a:cubicBezTo>
                    <a:lnTo>
                      <a:pt x="9540" y="3203"/>
                    </a:lnTo>
                    <a:cubicBezTo>
                      <a:pt x="9540" y="2882"/>
                      <a:pt x="9811" y="2619"/>
                      <a:pt x="10147" y="2619"/>
                    </a:cubicBezTo>
                    <a:close/>
                    <a:moveTo>
                      <a:pt x="10800" y="8398"/>
                    </a:moveTo>
                    <a:cubicBezTo>
                      <a:pt x="7080" y="8398"/>
                      <a:pt x="3353" y="8571"/>
                      <a:pt x="3353" y="8571"/>
                    </a:cubicBezTo>
                    <a:cubicBezTo>
                      <a:pt x="2512" y="8571"/>
                      <a:pt x="1752" y="8883"/>
                      <a:pt x="1203" y="9389"/>
                    </a:cubicBezTo>
                    <a:cubicBezTo>
                      <a:pt x="654" y="9894"/>
                      <a:pt x="315" y="10592"/>
                      <a:pt x="315" y="11363"/>
                    </a:cubicBezTo>
                    <a:cubicBezTo>
                      <a:pt x="315" y="11363"/>
                      <a:pt x="0" y="13181"/>
                      <a:pt x="0" y="14999"/>
                    </a:cubicBezTo>
                    <a:cubicBezTo>
                      <a:pt x="0" y="16809"/>
                      <a:pt x="315" y="18613"/>
                      <a:pt x="315" y="18613"/>
                    </a:cubicBezTo>
                    <a:cubicBezTo>
                      <a:pt x="315" y="19385"/>
                      <a:pt x="654" y="20083"/>
                      <a:pt x="1203" y="20588"/>
                    </a:cubicBezTo>
                    <a:cubicBezTo>
                      <a:pt x="1752" y="21093"/>
                      <a:pt x="2512" y="21405"/>
                      <a:pt x="3353" y="21405"/>
                    </a:cubicBezTo>
                    <a:cubicBezTo>
                      <a:pt x="3353" y="21405"/>
                      <a:pt x="7010" y="21600"/>
                      <a:pt x="10800" y="21600"/>
                    </a:cubicBezTo>
                    <a:cubicBezTo>
                      <a:pt x="14460" y="21600"/>
                      <a:pt x="18270" y="21405"/>
                      <a:pt x="18270" y="21405"/>
                    </a:cubicBezTo>
                    <a:cubicBezTo>
                      <a:pt x="19110" y="21405"/>
                      <a:pt x="19869" y="21093"/>
                      <a:pt x="20419" y="20588"/>
                    </a:cubicBezTo>
                    <a:cubicBezTo>
                      <a:pt x="20968" y="20083"/>
                      <a:pt x="21307" y="19385"/>
                      <a:pt x="21307" y="18613"/>
                    </a:cubicBezTo>
                    <a:cubicBezTo>
                      <a:pt x="21307" y="18613"/>
                      <a:pt x="21600" y="16794"/>
                      <a:pt x="21600" y="14999"/>
                    </a:cubicBezTo>
                    <a:cubicBezTo>
                      <a:pt x="21600" y="13165"/>
                      <a:pt x="21307" y="11363"/>
                      <a:pt x="21307" y="11363"/>
                    </a:cubicBezTo>
                    <a:cubicBezTo>
                      <a:pt x="21307" y="10592"/>
                      <a:pt x="20968" y="9894"/>
                      <a:pt x="20419" y="9389"/>
                    </a:cubicBezTo>
                    <a:cubicBezTo>
                      <a:pt x="19869" y="8884"/>
                      <a:pt x="19110" y="8571"/>
                      <a:pt x="18270" y="8571"/>
                    </a:cubicBezTo>
                    <a:cubicBezTo>
                      <a:pt x="18270" y="8571"/>
                      <a:pt x="14534" y="8398"/>
                      <a:pt x="10800" y="8398"/>
                    </a:cubicBezTo>
                    <a:close/>
                    <a:moveTo>
                      <a:pt x="1935" y="10540"/>
                    </a:moveTo>
                    <a:lnTo>
                      <a:pt x="6390" y="10540"/>
                    </a:lnTo>
                    <a:lnTo>
                      <a:pt x="6390" y="11731"/>
                    </a:lnTo>
                    <a:lnTo>
                      <a:pt x="4860" y="11731"/>
                    </a:lnTo>
                    <a:lnTo>
                      <a:pt x="4860" y="19089"/>
                    </a:lnTo>
                    <a:lnTo>
                      <a:pt x="3443" y="19089"/>
                    </a:lnTo>
                    <a:lnTo>
                      <a:pt x="3443" y="11731"/>
                    </a:lnTo>
                    <a:lnTo>
                      <a:pt x="1935" y="11731"/>
                    </a:lnTo>
                    <a:lnTo>
                      <a:pt x="1935" y="10540"/>
                    </a:lnTo>
                    <a:close/>
                    <a:moveTo>
                      <a:pt x="11250" y="10540"/>
                    </a:moveTo>
                    <a:lnTo>
                      <a:pt x="12577" y="10540"/>
                    </a:lnTo>
                    <a:lnTo>
                      <a:pt x="12577" y="13311"/>
                    </a:lnTo>
                    <a:cubicBezTo>
                      <a:pt x="12779" y="13107"/>
                      <a:pt x="13283" y="12661"/>
                      <a:pt x="13905" y="12661"/>
                    </a:cubicBezTo>
                    <a:cubicBezTo>
                      <a:pt x="14715" y="12661"/>
                      <a:pt x="15007" y="13316"/>
                      <a:pt x="15007" y="14155"/>
                    </a:cubicBezTo>
                    <a:lnTo>
                      <a:pt x="15007" y="17683"/>
                    </a:lnTo>
                    <a:cubicBezTo>
                      <a:pt x="15007" y="17683"/>
                      <a:pt x="15019" y="19176"/>
                      <a:pt x="13905" y="19176"/>
                    </a:cubicBezTo>
                    <a:cubicBezTo>
                      <a:pt x="13221" y="19176"/>
                      <a:pt x="12799" y="18841"/>
                      <a:pt x="12577" y="18570"/>
                    </a:cubicBezTo>
                    <a:lnTo>
                      <a:pt x="12577" y="19089"/>
                    </a:lnTo>
                    <a:lnTo>
                      <a:pt x="11250" y="19089"/>
                    </a:lnTo>
                    <a:lnTo>
                      <a:pt x="11250" y="10540"/>
                    </a:lnTo>
                    <a:close/>
                    <a:moveTo>
                      <a:pt x="6593" y="12661"/>
                    </a:moveTo>
                    <a:lnTo>
                      <a:pt x="7807" y="12661"/>
                    </a:lnTo>
                    <a:lnTo>
                      <a:pt x="7807" y="18072"/>
                    </a:lnTo>
                    <a:cubicBezTo>
                      <a:pt x="7807" y="18072"/>
                      <a:pt x="7807" y="18354"/>
                      <a:pt x="8212" y="18354"/>
                    </a:cubicBezTo>
                    <a:cubicBezTo>
                      <a:pt x="8619" y="18354"/>
                      <a:pt x="9023" y="17877"/>
                      <a:pt x="9022" y="17877"/>
                    </a:cubicBezTo>
                    <a:lnTo>
                      <a:pt x="9022" y="12661"/>
                    </a:lnTo>
                    <a:lnTo>
                      <a:pt x="10237" y="12661"/>
                    </a:lnTo>
                    <a:lnTo>
                      <a:pt x="10237" y="19089"/>
                    </a:lnTo>
                    <a:lnTo>
                      <a:pt x="9022" y="19089"/>
                    </a:lnTo>
                    <a:lnTo>
                      <a:pt x="9022" y="18527"/>
                    </a:lnTo>
                    <a:cubicBezTo>
                      <a:pt x="9022" y="18527"/>
                      <a:pt x="8327" y="19176"/>
                      <a:pt x="7515" y="19176"/>
                    </a:cubicBezTo>
                    <a:cubicBezTo>
                      <a:pt x="6705" y="19176"/>
                      <a:pt x="6593" y="18440"/>
                      <a:pt x="6593" y="18440"/>
                    </a:cubicBezTo>
                    <a:lnTo>
                      <a:pt x="6593" y="12661"/>
                    </a:lnTo>
                    <a:close/>
                    <a:moveTo>
                      <a:pt x="17955" y="12661"/>
                    </a:moveTo>
                    <a:cubicBezTo>
                      <a:pt x="19881" y="12661"/>
                      <a:pt x="19777" y="14263"/>
                      <a:pt x="19777" y="14263"/>
                    </a:cubicBezTo>
                    <a:lnTo>
                      <a:pt x="19777" y="16124"/>
                    </a:lnTo>
                    <a:lnTo>
                      <a:pt x="17257" y="16124"/>
                    </a:lnTo>
                    <a:lnTo>
                      <a:pt x="17257" y="17509"/>
                    </a:lnTo>
                    <a:cubicBezTo>
                      <a:pt x="17257" y="17509"/>
                      <a:pt x="17255" y="18159"/>
                      <a:pt x="17865" y="18159"/>
                    </a:cubicBezTo>
                    <a:cubicBezTo>
                      <a:pt x="18473" y="18159"/>
                      <a:pt x="18473" y="17509"/>
                      <a:pt x="18472" y="17509"/>
                    </a:cubicBezTo>
                    <a:lnTo>
                      <a:pt x="18472" y="16860"/>
                    </a:lnTo>
                    <a:lnTo>
                      <a:pt x="19777" y="16860"/>
                    </a:lnTo>
                    <a:lnTo>
                      <a:pt x="19777" y="17877"/>
                    </a:lnTo>
                    <a:cubicBezTo>
                      <a:pt x="19777" y="17877"/>
                      <a:pt x="19577" y="19176"/>
                      <a:pt x="17955" y="19176"/>
                    </a:cubicBezTo>
                    <a:cubicBezTo>
                      <a:pt x="16333" y="19176"/>
                      <a:pt x="16020" y="17877"/>
                      <a:pt x="16020" y="17877"/>
                    </a:cubicBezTo>
                    <a:lnTo>
                      <a:pt x="16020" y="14263"/>
                    </a:lnTo>
                    <a:cubicBezTo>
                      <a:pt x="16020" y="14263"/>
                      <a:pt x="16027" y="12661"/>
                      <a:pt x="17955" y="12661"/>
                    </a:cubicBezTo>
                    <a:close/>
                    <a:moveTo>
                      <a:pt x="13207" y="13679"/>
                    </a:moveTo>
                    <a:cubicBezTo>
                      <a:pt x="12943" y="13679"/>
                      <a:pt x="12740" y="13837"/>
                      <a:pt x="12600" y="13982"/>
                    </a:cubicBezTo>
                    <a:lnTo>
                      <a:pt x="12600" y="17899"/>
                    </a:lnTo>
                    <a:cubicBezTo>
                      <a:pt x="12728" y="18032"/>
                      <a:pt x="12917" y="18159"/>
                      <a:pt x="13207" y="18159"/>
                    </a:cubicBezTo>
                    <a:cubicBezTo>
                      <a:pt x="13815" y="18159"/>
                      <a:pt x="13815" y="17488"/>
                      <a:pt x="13815" y="17488"/>
                    </a:cubicBezTo>
                    <a:lnTo>
                      <a:pt x="13815" y="14328"/>
                    </a:lnTo>
                    <a:cubicBezTo>
                      <a:pt x="13815" y="14328"/>
                      <a:pt x="13713" y="13679"/>
                      <a:pt x="13207" y="13679"/>
                    </a:cubicBezTo>
                    <a:close/>
                    <a:moveTo>
                      <a:pt x="17865" y="13679"/>
                    </a:moveTo>
                    <a:cubicBezTo>
                      <a:pt x="17255" y="13679"/>
                      <a:pt x="17258" y="14328"/>
                      <a:pt x="17257" y="14328"/>
                    </a:cubicBezTo>
                    <a:lnTo>
                      <a:pt x="17257" y="15172"/>
                    </a:lnTo>
                    <a:lnTo>
                      <a:pt x="18472" y="15172"/>
                    </a:lnTo>
                    <a:lnTo>
                      <a:pt x="18472" y="14328"/>
                    </a:lnTo>
                    <a:cubicBezTo>
                      <a:pt x="18472" y="14328"/>
                      <a:pt x="18473" y="13679"/>
                      <a:pt x="17865" y="13679"/>
                    </a:cubicBezTo>
                    <a:close/>
                  </a:path>
                </a:pathLst>
              </a:custGeom>
              <a:solidFill>
                <a:srgbClr val="FFFFFF"/>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a:p>
            </p:txBody>
          </p:sp>
          <p:sp>
            <p:nvSpPr>
              <p:cNvPr id="242" name="40%">
                <a:extLst>
                  <a:ext uri="{FF2B5EF4-FFF2-40B4-BE49-F238E27FC236}">
                    <a16:creationId xmlns:a16="http://schemas.microsoft.com/office/drawing/2014/main" id="{B177010D-4956-4B4B-9998-07F931192CB7}"/>
                  </a:ext>
                </a:extLst>
              </p:cNvPr>
              <p:cNvSpPr txBox="1"/>
              <p:nvPr/>
            </p:nvSpPr>
            <p:spPr>
              <a:xfrm>
                <a:off x="1908911" y="12373366"/>
                <a:ext cx="442109"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pPr algn="ctr"/>
                <a:r>
                  <a:rPr lang="de-DE" dirty="0"/>
                  <a:t>40</a:t>
                </a:r>
                <a:r>
                  <a:rPr dirty="0"/>
                  <a:t>%</a:t>
                </a:r>
              </a:p>
            </p:txBody>
          </p:sp>
        </p:grpSp>
        <p:grpSp>
          <p:nvGrpSpPr>
            <p:cNvPr id="221" name="Gruppieren 220">
              <a:extLst>
                <a:ext uri="{FF2B5EF4-FFF2-40B4-BE49-F238E27FC236}">
                  <a16:creationId xmlns:a16="http://schemas.microsoft.com/office/drawing/2014/main" id="{8414A6AA-9218-4DCD-AEF2-1158FA64B2A5}"/>
                </a:ext>
              </a:extLst>
            </p:cNvPr>
            <p:cNvGrpSpPr/>
            <p:nvPr/>
          </p:nvGrpSpPr>
          <p:grpSpPr>
            <a:xfrm>
              <a:off x="2578599" y="11852997"/>
              <a:ext cx="333746" cy="812757"/>
              <a:chOff x="2578599" y="11852997"/>
              <a:chExt cx="333746" cy="812757"/>
            </a:xfrm>
          </p:grpSpPr>
          <p:sp>
            <p:nvSpPr>
              <p:cNvPr id="222" name="Pinterest">
                <a:extLst>
                  <a:ext uri="{FF2B5EF4-FFF2-40B4-BE49-F238E27FC236}">
                    <a16:creationId xmlns:a16="http://schemas.microsoft.com/office/drawing/2014/main" id="{D7F61F33-A013-4261-99FA-DD1A618F41EE}"/>
                  </a:ext>
                </a:extLst>
              </p:cNvPr>
              <p:cNvSpPr/>
              <p:nvPr/>
            </p:nvSpPr>
            <p:spPr>
              <a:xfrm>
                <a:off x="2594763" y="11852997"/>
                <a:ext cx="304764" cy="381001"/>
              </a:xfrm>
              <a:custGeom>
                <a:avLst/>
                <a:gdLst/>
                <a:ahLst/>
                <a:cxnLst>
                  <a:cxn ang="0">
                    <a:pos x="wd2" y="hd2"/>
                  </a:cxn>
                  <a:cxn ang="5400000">
                    <a:pos x="wd2" y="hd2"/>
                  </a:cxn>
                  <a:cxn ang="10800000">
                    <a:pos x="wd2" y="hd2"/>
                  </a:cxn>
                  <a:cxn ang="16200000">
                    <a:pos x="wd2" y="hd2"/>
                  </a:cxn>
                </a:cxnLst>
                <a:rect l="0" t="0" r="r" b="b"/>
                <a:pathLst>
                  <a:path w="20767" h="21540" extrusionOk="0">
                    <a:moveTo>
                      <a:pt x="10044" y="1"/>
                    </a:moveTo>
                    <a:cubicBezTo>
                      <a:pt x="9769" y="31"/>
                      <a:pt x="9493" y="60"/>
                      <a:pt x="9217" y="89"/>
                    </a:cubicBezTo>
                    <a:cubicBezTo>
                      <a:pt x="8940" y="117"/>
                      <a:pt x="8663" y="145"/>
                      <a:pt x="8386" y="173"/>
                    </a:cubicBezTo>
                    <a:cubicBezTo>
                      <a:pt x="7347" y="388"/>
                      <a:pt x="6212" y="589"/>
                      <a:pt x="5371" y="997"/>
                    </a:cubicBezTo>
                    <a:cubicBezTo>
                      <a:pt x="3124" y="2088"/>
                      <a:pt x="1569" y="3360"/>
                      <a:pt x="527" y="5429"/>
                    </a:cubicBezTo>
                    <a:cubicBezTo>
                      <a:pt x="358" y="5764"/>
                      <a:pt x="353" y="6089"/>
                      <a:pt x="229" y="6460"/>
                    </a:cubicBezTo>
                    <a:cubicBezTo>
                      <a:pt x="-570" y="8871"/>
                      <a:pt x="847" y="11367"/>
                      <a:pt x="2566" y="12230"/>
                    </a:cubicBezTo>
                    <a:cubicBezTo>
                      <a:pt x="2896" y="12396"/>
                      <a:pt x="3650" y="12690"/>
                      <a:pt x="3925" y="12298"/>
                    </a:cubicBezTo>
                    <a:cubicBezTo>
                      <a:pt x="4078" y="12083"/>
                      <a:pt x="4044" y="11795"/>
                      <a:pt x="4139" y="11543"/>
                    </a:cubicBezTo>
                    <a:cubicBezTo>
                      <a:pt x="4200" y="11378"/>
                      <a:pt x="4396" y="11065"/>
                      <a:pt x="4351" y="10856"/>
                    </a:cubicBezTo>
                    <a:cubicBezTo>
                      <a:pt x="4274" y="10505"/>
                      <a:pt x="3819" y="10282"/>
                      <a:pt x="3629" y="9999"/>
                    </a:cubicBezTo>
                    <a:cubicBezTo>
                      <a:pt x="3240" y="9424"/>
                      <a:pt x="3222" y="8913"/>
                      <a:pt x="3031" y="8143"/>
                    </a:cubicBezTo>
                    <a:cubicBezTo>
                      <a:pt x="3039" y="8091"/>
                      <a:pt x="3047" y="8039"/>
                      <a:pt x="3054" y="7988"/>
                    </a:cubicBezTo>
                    <a:cubicBezTo>
                      <a:pt x="3061" y="7936"/>
                      <a:pt x="3068" y="7885"/>
                      <a:pt x="3076" y="7833"/>
                    </a:cubicBezTo>
                    <a:cubicBezTo>
                      <a:pt x="3132" y="6971"/>
                      <a:pt x="3306" y="6350"/>
                      <a:pt x="3629" y="5738"/>
                    </a:cubicBezTo>
                    <a:cubicBezTo>
                      <a:pt x="4568" y="3939"/>
                      <a:pt x="6077" y="2937"/>
                      <a:pt x="8515" y="2338"/>
                    </a:cubicBezTo>
                    <a:cubicBezTo>
                      <a:pt x="9060" y="2204"/>
                      <a:pt x="10599" y="1989"/>
                      <a:pt x="11405" y="2132"/>
                    </a:cubicBezTo>
                    <a:cubicBezTo>
                      <a:pt x="11646" y="2167"/>
                      <a:pt x="11887" y="2201"/>
                      <a:pt x="12127" y="2235"/>
                    </a:cubicBezTo>
                    <a:cubicBezTo>
                      <a:pt x="12368" y="2269"/>
                      <a:pt x="12608" y="2303"/>
                      <a:pt x="12849" y="2338"/>
                    </a:cubicBezTo>
                    <a:cubicBezTo>
                      <a:pt x="14594" y="2794"/>
                      <a:pt x="15866" y="3634"/>
                      <a:pt x="16546" y="4948"/>
                    </a:cubicBezTo>
                    <a:cubicBezTo>
                      <a:pt x="16971" y="5767"/>
                      <a:pt x="17096" y="7333"/>
                      <a:pt x="16799" y="8384"/>
                    </a:cubicBezTo>
                    <a:cubicBezTo>
                      <a:pt x="16659" y="8880"/>
                      <a:pt x="16683" y="9307"/>
                      <a:pt x="16503" y="9757"/>
                    </a:cubicBezTo>
                    <a:cubicBezTo>
                      <a:pt x="15842" y="11424"/>
                      <a:pt x="14872" y="12969"/>
                      <a:pt x="12677" y="13397"/>
                    </a:cubicBezTo>
                    <a:cubicBezTo>
                      <a:pt x="11231" y="13682"/>
                      <a:pt x="10147" y="12949"/>
                      <a:pt x="9790" y="12197"/>
                    </a:cubicBezTo>
                    <a:cubicBezTo>
                      <a:pt x="9689" y="11988"/>
                      <a:pt x="9520" y="11618"/>
                      <a:pt x="9621" y="11269"/>
                    </a:cubicBezTo>
                    <a:cubicBezTo>
                      <a:pt x="10001" y="9915"/>
                      <a:pt x="10554" y="8704"/>
                      <a:pt x="10980" y="7353"/>
                    </a:cubicBezTo>
                    <a:cubicBezTo>
                      <a:pt x="11384" y="6065"/>
                      <a:pt x="10615" y="5049"/>
                      <a:pt x="9406" y="4812"/>
                    </a:cubicBezTo>
                    <a:cubicBezTo>
                      <a:pt x="7904" y="4514"/>
                      <a:pt x="6744" y="5670"/>
                      <a:pt x="6347" y="6425"/>
                    </a:cubicBezTo>
                    <a:cubicBezTo>
                      <a:pt x="6032" y="7026"/>
                      <a:pt x="5842" y="8134"/>
                      <a:pt x="6091" y="8932"/>
                    </a:cubicBezTo>
                    <a:cubicBezTo>
                      <a:pt x="6170" y="9187"/>
                      <a:pt x="6540" y="9865"/>
                      <a:pt x="6474" y="10102"/>
                    </a:cubicBezTo>
                    <a:cubicBezTo>
                      <a:pt x="6186" y="11146"/>
                      <a:pt x="5855" y="12269"/>
                      <a:pt x="5498" y="13296"/>
                    </a:cubicBezTo>
                    <a:cubicBezTo>
                      <a:pt x="5125" y="14364"/>
                      <a:pt x="4925" y="15457"/>
                      <a:pt x="4562" y="16490"/>
                    </a:cubicBezTo>
                    <a:cubicBezTo>
                      <a:pt x="4396" y="16964"/>
                      <a:pt x="4404" y="17473"/>
                      <a:pt x="4266" y="17966"/>
                    </a:cubicBezTo>
                    <a:lnTo>
                      <a:pt x="4266" y="18688"/>
                    </a:lnTo>
                    <a:cubicBezTo>
                      <a:pt x="4142" y="19144"/>
                      <a:pt x="4234" y="19956"/>
                      <a:pt x="4351" y="20406"/>
                    </a:cubicBezTo>
                    <a:cubicBezTo>
                      <a:pt x="4425" y="20695"/>
                      <a:pt x="4306" y="21053"/>
                      <a:pt x="4478" y="21264"/>
                    </a:cubicBezTo>
                    <a:cubicBezTo>
                      <a:pt x="4479" y="21340"/>
                      <a:pt x="4486" y="21388"/>
                      <a:pt x="4499" y="21426"/>
                    </a:cubicBezTo>
                    <a:cubicBezTo>
                      <a:pt x="4513" y="21465"/>
                      <a:pt x="4533" y="21496"/>
                      <a:pt x="4562" y="21540"/>
                    </a:cubicBezTo>
                    <a:cubicBezTo>
                      <a:pt x="5094" y="21527"/>
                      <a:pt x="5829" y="20366"/>
                      <a:pt x="6091" y="20028"/>
                    </a:cubicBezTo>
                    <a:cubicBezTo>
                      <a:pt x="6598" y="19381"/>
                      <a:pt x="7066" y="18690"/>
                      <a:pt x="7452" y="17933"/>
                    </a:cubicBezTo>
                    <a:cubicBezTo>
                      <a:pt x="7799" y="17251"/>
                      <a:pt x="7854" y="16496"/>
                      <a:pt x="8132" y="15768"/>
                    </a:cubicBezTo>
                    <a:cubicBezTo>
                      <a:pt x="8333" y="15242"/>
                      <a:pt x="8618" y="14627"/>
                      <a:pt x="8685" y="14050"/>
                    </a:cubicBezTo>
                    <a:lnTo>
                      <a:pt x="8727" y="14050"/>
                    </a:lnTo>
                    <a:cubicBezTo>
                      <a:pt x="8838" y="14366"/>
                      <a:pt x="9237" y="14597"/>
                      <a:pt x="9536" y="14772"/>
                    </a:cubicBezTo>
                    <a:cubicBezTo>
                      <a:pt x="10469" y="15325"/>
                      <a:pt x="12077" y="15836"/>
                      <a:pt x="13825" y="15494"/>
                    </a:cubicBezTo>
                    <a:cubicBezTo>
                      <a:pt x="15803" y="15106"/>
                      <a:pt x="17378" y="14336"/>
                      <a:pt x="18415" y="13190"/>
                    </a:cubicBezTo>
                    <a:cubicBezTo>
                      <a:pt x="19179" y="12350"/>
                      <a:pt x="19756" y="11376"/>
                      <a:pt x="20200" y="10273"/>
                    </a:cubicBezTo>
                    <a:cubicBezTo>
                      <a:pt x="20419" y="9731"/>
                      <a:pt x="20464" y="9130"/>
                      <a:pt x="20625" y="8555"/>
                    </a:cubicBezTo>
                    <a:cubicBezTo>
                      <a:pt x="21030" y="7114"/>
                      <a:pt x="20491" y="5378"/>
                      <a:pt x="19988" y="4433"/>
                    </a:cubicBezTo>
                    <a:cubicBezTo>
                      <a:pt x="18463" y="1572"/>
                      <a:pt x="15221" y="-60"/>
                      <a:pt x="10044" y="1"/>
                    </a:cubicBezTo>
                  </a:path>
                </a:pathLst>
              </a:custGeom>
              <a:solidFill>
                <a:srgbClr val="FFFFFF"/>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a:p>
            </p:txBody>
          </p:sp>
          <p:sp>
            <p:nvSpPr>
              <p:cNvPr id="240" name="0%">
                <a:extLst>
                  <a:ext uri="{FF2B5EF4-FFF2-40B4-BE49-F238E27FC236}">
                    <a16:creationId xmlns:a16="http://schemas.microsoft.com/office/drawing/2014/main" id="{5F5B8C58-37B5-4DC0-A598-C59993444036}"/>
                  </a:ext>
                </a:extLst>
              </p:cNvPr>
              <p:cNvSpPr txBox="1"/>
              <p:nvPr/>
            </p:nvSpPr>
            <p:spPr>
              <a:xfrm>
                <a:off x="2578599" y="12373366"/>
                <a:ext cx="333746"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pPr algn="ctr"/>
                <a:r>
                  <a:rPr lang="de-DE" dirty="0"/>
                  <a:t>0</a:t>
                </a:r>
                <a:r>
                  <a:rPr dirty="0"/>
                  <a:t>%</a:t>
                </a:r>
              </a:p>
            </p:txBody>
          </p:sp>
        </p:grpSp>
      </p:grpSp>
      <p:sp>
        <p:nvSpPr>
          <p:cNvPr id="202" name="„Kurzbeschreibung in Form eines Zitats. Wie würde sich unsere Persona selbst beschreiben?“">
            <a:extLst>
              <a:ext uri="{FF2B5EF4-FFF2-40B4-BE49-F238E27FC236}">
                <a16:creationId xmlns:a16="http://schemas.microsoft.com/office/drawing/2014/main" id="{7824E8A2-5E5F-49DA-AC8E-B2D568C65FB5}"/>
              </a:ext>
            </a:extLst>
          </p:cNvPr>
          <p:cNvSpPr txBox="1"/>
          <p:nvPr/>
        </p:nvSpPr>
        <p:spPr>
          <a:xfrm>
            <a:off x="3282553" y="601499"/>
            <a:ext cx="6329891" cy="1061829"/>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a:defRPr b="0">
                <a:latin typeface="Avenir Book Oblique"/>
                <a:ea typeface="Avenir Book Oblique"/>
                <a:cs typeface="Avenir Book Oblique"/>
                <a:sym typeface="Avenir Book Oblique"/>
              </a:defRPr>
            </a:lvl1pPr>
          </a:lstStyle>
          <a:p>
            <a:r>
              <a:rPr lang="de-DE" dirty="0"/>
              <a:t>Persona für Strukturierung einer Anwendung im Bereich Gastronomie</a:t>
            </a:r>
            <a:endParaRPr dirty="0"/>
          </a:p>
        </p:txBody>
      </p:sp>
    </p:spTree>
    <p:extLst>
      <p:ext uri="{BB962C8B-B14F-4D97-AF65-F5344CB8AC3E}">
        <p14:creationId xmlns:p14="http://schemas.microsoft.com/office/powerpoint/2010/main" val="120804319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hteck"/>
          <p:cNvSpPr/>
          <p:nvPr/>
        </p:nvSpPr>
        <p:spPr>
          <a:xfrm>
            <a:off x="0" y="0"/>
            <a:ext cx="3141397" cy="13004801"/>
          </a:xfrm>
          <a:prstGeom prst="rect">
            <a:avLst/>
          </a:prstGeom>
          <a:solidFill>
            <a:schemeClr val="accent1"/>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dirty="0"/>
          </a:p>
        </p:txBody>
      </p:sp>
      <p:sp>
        <p:nvSpPr>
          <p:cNvPr id="120" name="Rechteck"/>
          <p:cNvSpPr/>
          <p:nvPr/>
        </p:nvSpPr>
        <p:spPr>
          <a:xfrm>
            <a:off x="0" y="2918949"/>
            <a:ext cx="3288166" cy="892803"/>
          </a:xfrm>
          <a:prstGeom prst="rect">
            <a:avLst/>
          </a:prstGeom>
          <a:solidFill>
            <a:schemeClr val="accent1">
              <a:lumOff val="16847"/>
            </a:schemeClr>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a:p>
        </p:txBody>
      </p:sp>
      <p:sp>
        <p:nvSpPr>
          <p:cNvPr id="121" name="Rechteck"/>
          <p:cNvSpPr/>
          <p:nvPr/>
        </p:nvSpPr>
        <p:spPr>
          <a:xfrm>
            <a:off x="3136641" y="2298899"/>
            <a:ext cx="6612204" cy="882949"/>
          </a:xfrm>
          <a:prstGeom prst="rect">
            <a:avLst/>
          </a:prstGeom>
          <a:solidFill>
            <a:schemeClr val="accent1">
              <a:lumOff val="16847"/>
            </a:schemeClr>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dirty="0"/>
          </a:p>
        </p:txBody>
      </p:sp>
      <p:sp>
        <p:nvSpPr>
          <p:cNvPr id="122" name="Dreieck"/>
          <p:cNvSpPr/>
          <p:nvPr/>
        </p:nvSpPr>
        <p:spPr>
          <a:xfrm>
            <a:off x="3141396" y="2637510"/>
            <a:ext cx="146770" cy="281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92E2FF"/>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a:p>
        </p:txBody>
      </p:sp>
      <p:sp>
        <p:nvSpPr>
          <p:cNvPr id="123" name="Kreis"/>
          <p:cNvSpPr/>
          <p:nvPr/>
        </p:nvSpPr>
        <p:spPr>
          <a:xfrm>
            <a:off x="530704" y="525772"/>
            <a:ext cx="2079988" cy="2079989"/>
          </a:xfrm>
          <a:prstGeom prst="ellipse">
            <a:avLst/>
          </a:prstGeom>
          <a:ln w="63500">
            <a:solidFill>
              <a:srgbClr val="FFFFFF"/>
            </a:solidFill>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a:p>
        </p:txBody>
      </p:sp>
      <p:sp>
        <p:nvSpPr>
          <p:cNvPr id="125" name="Name"/>
          <p:cNvSpPr txBox="1"/>
          <p:nvPr/>
        </p:nvSpPr>
        <p:spPr>
          <a:xfrm>
            <a:off x="213458" y="2989925"/>
            <a:ext cx="891590" cy="35394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1800" b="0" spc="90">
                <a:latin typeface="Futura"/>
                <a:ea typeface="Futura"/>
                <a:cs typeface="Futura"/>
                <a:sym typeface="Futura"/>
              </a:defRPr>
            </a:lvl1pPr>
          </a:lstStyle>
          <a:p>
            <a:r>
              <a:rPr sz="1600" dirty="0"/>
              <a:t>Name</a:t>
            </a:r>
            <a:r>
              <a:rPr lang="de-DE" dirty="0"/>
              <a:t>: </a:t>
            </a:r>
            <a:endParaRPr dirty="0"/>
          </a:p>
        </p:txBody>
      </p:sp>
      <p:sp>
        <p:nvSpPr>
          <p:cNvPr id="126" name="Beruf"/>
          <p:cNvSpPr txBox="1"/>
          <p:nvPr/>
        </p:nvSpPr>
        <p:spPr>
          <a:xfrm>
            <a:off x="201191" y="3384100"/>
            <a:ext cx="764312" cy="32316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1600" b="0" spc="80">
                <a:latin typeface="Futura"/>
                <a:ea typeface="Futura"/>
                <a:cs typeface="Futura"/>
                <a:sym typeface="Futura"/>
              </a:defRPr>
            </a:lvl1pPr>
          </a:lstStyle>
          <a:p>
            <a:r>
              <a:rPr lang="de-DE" dirty="0"/>
              <a:t>Beruf: </a:t>
            </a:r>
            <a:endParaRPr dirty="0"/>
          </a:p>
        </p:txBody>
      </p:sp>
      <p:sp>
        <p:nvSpPr>
          <p:cNvPr id="127" name="„Kurzbeschreibung in Form eines Zitats. Wie würde sich unsere Persona selbst beschreiben?“"/>
          <p:cNvSpPr txBox="1"/>
          <p:nvPr/>
        </p:nvSpPr>
        <p:spPr>
          <a:xfrm>
            <a:off x="3282553" y="601499"/>
            <a:ext cx="6329891" cy="1061829"/>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a:defRPr b="0">
                <a:latin typeface="Avenir Book Oblique"/>
                <a:ea typeface="Avenir Book Oblique"/>
                <a:cs typeface="Avenir Book Oblique"/>
                <a:sym typeface="Avenir Book Oblique"/>
              </a:defRPr>
            </a:lvl1pPr>
          </a:lstStyle>
          <a:p>
            <a:r>
              <a:rPr lang="de-DE" dirty="0"/>
              <a:t>Persona für Strukturierung einer Anwendung im Bereich Gastronomie</a:t>
            </a:r>
            <a:endParaRPr dirty="0"/>
          </a:p>
        </p:txBody>
      </p:sp>
      <p:sp>
        <p:nvSpPr>
          <p:cNvPr id="128" name="Ziele"/>
          <p:cNvSpPr txBox="1"/>
          <p:nvPr/>
        </p:nvSpPr>
        <p:spPr>
          <a:xfrm>
            <a:off x="3460298" y="5045701"/>
            <a:ext cx="2381101" cy="35394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800" b="0" spc="90">
                <a:latin typeface="Futura"/>
                <a:ea typeface="Futura"/>
                <a:cs typeface="Futura"/>
                <a:sym typeface="Futura"/>
              </a:defRPr>
            </a:lvl1pPr>
          </a:lstStyle>
          <a:p>
            <a:r>
              <a:rPr lang="de-DE" dirty="0"/>
              <a:t>Ziele und Wünsche</a:t>
            </a:r>
            <a:endParaRPr dirty="0"/>
          </a:p>
        </p:txBody>
      </p:sp>
      <p:sp>
        <p:nvSpPr>
          <p:cNvPr id="129" name="Motivationen"/>
          <p:cNvSpPr txBox="1"/>
          <p:nvPr/>
        </p:nvSpPr>
        <p:spPr>
          <a:xfrm>
            <a:off x="3460298" y="6517920"/>
            <a:ext cx="1306448" cy="35394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800" b="0" spc="90">
                <a:latin typeface="Futura"/>
                <a:ea typeface="Futura"/>
                <a:cs typeface="Futura"/>
                <a:sym typeface="Futura"/>
              </a:defRPr>
            </a:lvl1pPr>
          </a:lstStyle>
          <a:p>
            <a:r>
              <a:rPr lang="de-DE" dirty="0"/>
              <a:t>Interessen</a:t>
            </a:r>
            <a:endParaRPr dirty="0"/>
          </a:p>
        </p:txBody>
      </p:sp>
      <p:sp>
        <p:nvSpPr>
          <p:cNvPr id="130" name="Digitale Fähigkeiten"/>
          <p:cNvSpPr txBox="1"/>
          <p:nvPr/>
        </p:nvSpPr>
        <p:spPr>
          <a:xfrm>
            <a:off x="9953" y="4956515"/>
            <a:ext cx="2787623" cy="38472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2000" b="0" spc="100">
                <a:solidFill>
                  <a:srgbClr val="FFFFFF"/>
                </a:solidFill>
                <a:latin typeface="Futura"/>
                <a:ea typeface="Futura"/>
                <a:cs typeface="Futura"/>
                <a:sym typeface="Futura"/>
              </a:defRPr>
            </a:lvl1pPr>
          </a:lstStyle>
          <a:p>
            <a:r>
              <a:rPr lang="de-DE" dirty="0"/>
              <a:t>Digitale</a:t>
            </a:r>
            <a:r>
              <a:rPr dirty="0"/>
              <a:t> </a:t>
            </a:r>
            <a:r>
              <a:rPr lang="de-DE" dirty="0"/>
              <a:t>Fähigkeiten</a:t>
            </a:r>
          </a:p>
        </p:txBody>
      </p:sp>
      <p:sp>
        <p:nvSpPr>
          <p:cNvPr id="131" name="Persönlichkeit"/>
          <p:cNvSpPr txBox="1"/>
          <p:nvPr/>
        </p:nvSpPr>
        <p:spPr>
          <a:xfrm>
            <a:off x="91794" y="6931034"/>
            <a:ext cx="1936428" cy="38472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2000" b="0" spc="100">
                <a:solidFill>
                  <a:srgbClr val="FFFFFF"/>
                </a:solidFill>
                <a:latin typeface="Futura"/>
                <a:ea typeface="Futura"/>
                <a:cs typeface="Futura"/>
                <a:sym typeface="Futura"/>
              </a:defRPr>
            </a:lvl1pPr>
          </a:lstStyle>
          <a:p>
            <a:r>
              <a:rPr lang="de-DE" dirty="0"/>
              <a:t>Persönlichkeit</a:t>
            </a:r>
          </a:p>
        </p:txBody>
      </p:sp>
      <p:sp>
        <p:nvSpPr>
          <p:cNvPr id="132" name="Herausforderungen"/>
          <p:cNvSpPr txBox="1"/>
          <p:nvPr/>
        </p:nvSpPr>
        <p:spPr>
          <a:xfrm>
            <a:off x="3457648" y="7986190"/>
            <a:ext cx="2615492" cy="35394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800" b="0" spc="90">
                <a:latin typeface="Futura"/>
                <a:ea typeface="Futura"/>
                <a:cs typeface="Futura"/>
                <a:sym typeface="Futura"/>
              </a:defRPr>
            </a:lvl1pPr>
          </a:lstStyle>
          <a:p>
            <a:r>
              <a:rPr lang="de-DE" dirty="0"/>
              <a:t>Herausforderungen</a:t>
            </a:r>
            <a:endParaRPr dirty="0"/>
          </a:p>
        </p:txBody>
      </p:sp>
      <p:grpSp>
        <p:nvGrpSpPr>
          <p:cNvPr id="137" name="Gruppieren"/>
          <p:cNvGrpSpPr/>
          <p:nvPr/>
        </p:nvGrpSpPr>
        <p:grpSpPr>
          <a:xfrm>
            <a:off x="588427" y="3946772"/>
            <a:ext cx="1952296" cy="511584"/>
            <a:chOff x="0" y="0"/>
            <a:chExt cx="1952294" cy="511583"/>
          </a:xfrm>
        </p:grpSpPr>
        <p:sp>
          <p:nvSpPr>
            <p:cNvPr id="133" name="Notebook"/>
            <p:cNvSpPr/>
            <p:nvPr/>
          </p:nvSpPr>
          <p:spPr>
            <a:xfrm>
              <a:off x="1436066" y="108784"/>
              <a:ext cx="516229" cy="289174"/>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34" name="Telefon"/>
            <p:cNvSpPr/>
            <p:nvPr/>
          </p:nvSpPr>
          <p:spPr>
            <a:xfrm>
              <a:off x="-1" y="41489"/>
              <a:ext cx="228271" cy="470095"/>
            </a:xfrm>
            <a:custGeom>
              <a:avLst/>
              <a:gdLst/>
              <a:ahLst/>
              <a:cxnLst>
                <a:cxn ang="0">
                  <a:pos x="wd2" y="hd2"/>
                </a:cxn>
                <a:cxn ang="5400000">
                  <a:pos x="wd2" y="hd2"/>
                </a:cxn>
                <a:cxn ang="10800000">
                  <a:pos x="wd2" y="hd2"/>
                </a:cxn>
                <a:cxn ang="16200000">
                  <a:pos x="wd2" y="hd2"/>
                </a:cxn>
              </a:cxnLst>
              <a:rect l="0" t="0" r="r" b="b"/>
              <a:pathLst>
                <a:path w="21600" h="21600" extrusionOk="0">
                  <a:moveTo>
                    <a:pt x="19532" y="0"/>
                  </a:moveTo>
                  <a:cubicBezTo>
                    <a:pt x="20666" y="0"/>
                    <a:pt x="21600" y="453"/>
                    <a:pt x="21600" y="1004"/>
                  </a:cubicBezTo>
                  <a:lnTo>
                    <a:pt x="21600" y="20596"/>
                  </a:lnTo>
                  <a:cubicBezTo>
                    <a:pt x="21600" y="21152"/>
                    <a:pt x="20666" y="21600"/>
                    <a:pt x="19532" y="21600"/>
                  </a:cubicBezTo>
                  <a:lnTo>
                    <a:pt x="2068" y="21600"/>
                  </a:lnTo>
                  <a:cubicBezTo>
                    <a:pt x="934" y="21600"/>
                    <a:pt x="0" y="21147"/>
                    <a:pt x="0" y="20596"/>
                  </a:cubicBezTo>
                  <a:lnTo>
                    <a:pt x="0" y="1004"/>
                  </a:lnTo>
                  <a:cubicBezTo>
                    <a:pt x="0" y="453"/>
                    <a:pt x="923" y="0"/>
                    <a:pt x="2068" y="0"/>
                  </a:cubicBezTo>
                  <a:lnTo>
                    <a:pt x="19532" y="0"/>
                  </a:lnTo>
                  <a:close/>
                  <a:moveTo>
                    <a:pt x="12458" y="1350"/>
                  </a:moveTo>
                  <a:lnTo>
                    <a:pt x="9132" y="1350"/>
                  </a:lnTo>
                  <a:cubicBezTo>
                    <a:pt x="8842" y="1350"/>
                    <a:pt x="8610" y="1463"/>
                    <a:pt x="8610" y="1604"/>
                  </a:cubicBezTo>
                  <a:cubicBezTo>
                    <a:pt x="8610" y="1744"/>
                    <a:pt x="8842" y="1858"/>
                    <a:pt x="9132" y="1858"/>
                  </a:cubicBezTo>
                  <a:lnTo>
                    <a:pt x="12458" y="1858"/>
                  </a:lnTo>
                  <a:cubicBezTo>
                    <a:pt x="12747" y="1858"/>
                    <a:pt x="12979" y="1744"/>
                    <a:pt x="12979" y="1604"/>
                  </a:cubicBezTo>
                  <a:cubicBezTo>
                    <a:pt x="12979" y="1463"/>
                    <a:pt x="12747" y="1350"/>
                    <a:pt x="12458" y="1350"/>
                  </a:cubicBezTo>
                  <a:close/>
                  <a:moveTo>
                    <a:pt x="20123" y="2927"/>
                  </a:moveTo>
                  <a:lnTo>
                    <a:pt x="1477" y="2927"/>
                  </a:lnTo>
                  <a:lnTo>
                    <a:pt x="1477" y="18985"/>
                  </a:lnTo>
                  <a:lnTo>
                    <a:pt x="20123" y="18985"/>
                  </a:lnTo>
                  <a:lnTo>
                    <a:pt x="20123" y="2927"/>
                  </a:lnTo>
                  <a:close/>
                </a:path>
              </a:pathLst>
            </a:cu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35" name="Computer"/>
            <p:cNvSpPr/>
            <p:nvPr/>
          </p:nvSpPr>
          <p:spPr>
            <a:xfrm>
              <a:off x="787202" y="41489"/>
              <a:ext cx="542774" cy="438009"/>
            </a:xfrm>
            <a:custGeom>
              <a:avLst/>
              <a:gdLst/>
              <a:ahLst/>
              <a:cxnLst>
                <a:cxn ang="0">
                  <a:pos x="wd2" y="hd2"/>
                </a:cxn>
                <a:cxn ang="5400000">
                  <a:pos x="wd2" y="hd2"/>
                </a:cxn>
                <a:cxn ang="10800000">
                  <a:pos x="wd2" y="hd2"/>
                </a:cxn>
                <a:cxn ang="16200000">
                  <a:pos x="wd2" y="hd2"/>
                </a:cxn>
              </a:cxnLst>
              <a:rect l="0" t="0" r="r" b="b"/>
              <a:pathLst>
                <a:path w="21595" h="21600"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36" name="Form"/>
            <p:cNvSpPr/>
            <p:nvPr/>
          </p:nvSpPr>
          <p:spPr>
            <a:xfrm>
              <a:off x="334360" y="0"/>
              <a:ext cx="346752" cy="506742"/>
            </a:xfrm>
            <a:custGeom>
              <a:avLst/>
              <a:gdLst/>
              <a:ahLst/>
              <a:cxnLst>
                <a:cxn ang="0">
                  <a:pos x="wd2" y="hd2"/>
                </a:cxn>
                <a:cxn ang="5400000">
                  <a:pos x="wd2" y="hd2"/>
                </a:cxn>
                <a:cxn ang="10800000">
                  <a:pos x="wd2" y="hd2"/>
                </a:cxn>
                <a:cxn ang="16200000">
                  <a:pos x="wd2" y="hd2"/>
                </a:cxn>
              </a:cxnLst>
              <a:rect l="0" t="0" r="r" b="b"/>
              <a:pathLst>
                <a:path w="21600" h="21600" extrusionOk="0">
                  <a:moveTo>
                    <a:pt x="2068" y="0"/>
                  </a:moveTo>
                  <a:cubicBezTo>
                    <a:pt x="934" y="0"/>
                    <a:pt x="0" y="453"/>
                    <a:pt x="0" y="1004"/>
                  </a:cubicBezTo>
                  <a:lnTo>
                    <a:pt x="0" y="20596"/>
                  </a:lnTo>
                  <a:cubicBezTo>
                    <a:pt x="0" y="21152"/>
                    <a:pt x="934" y="21600"/>
                    <a:pt x="2068" y="21600"/>
                  </a:cubicBezTo>
                  <a:lnTo>
                    <a:pt x="19532" y="21600"/>
                  </a:lnTo>
                  <a:cubicBezTo>
                    <a:pt x="20666" y="21600"/>
                    <a:pt x="21600" y="21147"/>
                    <a:pt x="21600" y="20596"/>
                  </a:cubicBezTo>
                  <a:lnTo>
                    <a:pt x="21600" y="1004"/>
                  </a:lnTo>
                  <a:cubicBezTo>
                    <a:pt x="21600" y="453"/>
                    <a:pt x="20677" y="0"/>
                    <a:pt x="19532" y="0"/>
                  </a:cubicBezTo>
                  <a:lnTo>
                    <a:pt x="2068" y="0"/>
                  </a:lnTo>
                  <a:close/>
                  <a:moveTo>
                    <a:pt x="9142" y="1350"/>
                  </a:moveTo>
                  <a:lnTo>
                    <a:pt x="12468" y="1350"/>
                  </a:lnTo>
                  <a:cubicBezTo>
                    <a:pt x="12758" y="1350"/>
                    <a:pt x="12990" y="1463"/>
                    <a:pt x="12990" y="1604"/>
                  </a:cubicBezTo>
                  <a:cubicBezTo>
                    <a:pt x="12990" y="1744"/>
                    <a:pt x="12758" y="1858"/>
                    <a:pt x="12468" y="1858"/>
                  </a:cubicBezTo>
                  <a:lnTo>
                    <a:pt x="9142" y="1858"/>
                  </a:lnTo>
                  <a:cubicBezTo>
                    <a:pt x="8853" y="1858"/>
                    <a:pt x="8621" y="1744"/>
                    <a:pt x="8621" y="1604"/>
                  </a:cubicBezTo>
                  <a:cubicBezTo>
                    <a:pt x="8621" y="1463"/>
                    <a:pt x="8853" y="1350"/>
                    <a:pt x="9142" y="1350"/>
                  </a:cubicBezTo>
                  <a:close/>
                  <a:moveTo>
                    <a:pt x="1477" y="2927"/>
                  </a:moveTo>
                  <a:lnTo>
                    <a:pt x="20123" y="2927"/>
                  </a:lnTo>
                  <a:lnTo>
                    <a:pt x="20123" y="18985"/>
                  </a:lnTo>
                  <a:lnTo>
                    <a:pt x="1477" y="18985"/>
                  </a:lnTo>
                  <a:lnTo>
                    <a:pt x="1477" y="2927"/>
                  </a:lnTo>
                  <a:close/>
                </a:path>
              </a:pathLst>
            </a:cu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grpSp>
      <p:sp>
        <p:nvSpPr>
          <p:cNvPr id="141" name="Extrovertiert"/>
          <p:cNvSpPr txBox="1"/>
          <p:nvPr/>
        </p:nvSpPr>
        <p:spPr>
          <a:xfrm>
            <a:off x="156332" y="7337364"/>
            <a:ext cx="1208344"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dirty="0"/>
              <a:t>Extrovertiert</a:t>
            </a:r>
          </a:p>
        </p:txBody>
      </p:sp>
      <p:sp>
        <p:nvSpPr>
          <p:cNvPr id="142" name="Introvertiert"/>
          <p:cNvSpPr txBox="1"/>
          <p:nvPr/>
        </p:nvSpPr>
        <p:spPr>
          <a:xfrm>
            <a:off x="1826898" y="7354290"/>
            <a:ext cx="1174681"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1400" b="0" spc="70">
                <a:solidFill>
                  <a:srgbClr val="FFFFFF"/>
                </a:solidFill>
                <a:latin typeface="Futura"/>
                <a:ea typeface="Futura"/>
                <a:cs typeface="Futura"/>
                <a:sym typeface="Futura"/>
              </a:defRPr>
            </a:lvl1pPr>
          </a:lstStyle>
          <a:p>
            <a:r>
              <a:rPr lang="de-DE" dirty="0"/>
              <a:t>Introvertiert</a:t>
            </a:r>
          </a:p>
        </p:txBody>
      </p:sp>
      <p:sp>
        <p:nvSpPr>
          <p:cNvPr id="143" name="Planer"/>
          <p:cNvSpPr txBox="1"/>
          <p:nvPr/>
        </p:nvSpPr>
        <p:spPr>
          <a:xfrm>
            <a:off x="156332" y="7813614"/>
            <a:ext cx="651506" cy="31220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dirty="0"/>
              <a:t>Planer</a:t>
            </a:r>
          </a:p>
        </p:txBody>
      </p:sp>
      <p:sp>
        <p:nvSpPr>
          <p:cNvPr id="144" name="Spontan"/>
          <p:cNvSpPr txBox="1"/>
          <p:nvPr/>
        </p:nvSpPr>
        <p:spPr>
          <a:xfrm>
            <a:off x="2165014" y="7830539"/>
            <a:ext cx="820051" cy="31220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1400" b="0" spc="70">
                <a:solidFill>
                  <a:srgbClr val="FFFFFF"/>
                </a:solidFill>
                <a:latin typeface="Futura"/>
                <a:ea typeface="Futura"/>
                <a:cs typeface="Futura"/>
                <a:sym typeface="Futura"/>
              </a:defRPr>
            </a:lvl1pPr>
          </a:lstStyle>
          <a:p>
            <a:r>
              <a:t>Spontan</a:t>
            </a:r>
          </a:p>
        </p:txBody>
      </p:sp>
      <p:sp>
        <p:nvSpPr>
          <p:cNvPr id="145" name="Fühlen"/>
          <p:cNvSpPr txBox="1"/>
          <p:nvPr/>
        </p:nvSpPr>
        <p:spPr>
          <a:xfrm>
            <a:off x="2293601" y="8294938"/>
            <a:ext cx="667133" cy="312206"/>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1400" b="0" spc="70">
                <a:solidFill>
                  <a:srgbClr val="FFFFFF"/>
                </a:solidFill>
                <a:latin typeface="Futura"/>
                <a:ea typeface="Futura"/>
                <a:cs typeface="Futura"/>
                <a:sym typeface="Futura"/>
              </a:defRPr>
            </a:lvl1pPr>
          </a:lstStyle>
          <a:p>
            <a:r>
              <a:t>Fühlen</a:t>
            </a:r>
          </a:p>
        </p:txBody>
      </p:sp>
      <p:sp>
        <p:nvSpPr>
          <p:cNvPr id="146" name="Konservativ"/>
          <p:cNvSpPr txBox="1"/>
          <p:nvPr/>
        </p:nvSpPr>
        <p:spPr>
          <a:xfrm>
            <a:off x="156332" y="8763169"/>
            <a:ext cx="1166345"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dirty="0"/>
              <a:t>Konservativ</a:t>
            </a:r>
          </a:p>
        </p:txBody>
      </p:sp>
      <p:sp>
        <p:nvSpPr>
          <p:cNvPr id="147" name="Liberal"/>
          <p:cNvSpPr txBox="1"/>
          <p:nvPr/>
        </p:nvSpPr>
        <p:spPr>
          <a:xfrm>
            <a:off x="2265351" y="8770187"/>
            <a:ext cx="695383" cy="31220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1400" b="0" spc="70">
                <a:solidFill>
                  <a:srgbClr val="FFFFFF"/>
                </a:solidFill>
                <a:latin typeface="Futura"/>
                <a:ea typeface="Futura"/>
                <a:cs typeface="Futura"/>
                <a:sym typeface="Futura"/>
              </a:defRPr>
            </a:lvl1pPr>
          </a:lstStyle>
          <a:p>
            <a:r>
              <a:t>Liberal</a:t>
            </a:r>
          </a:p>
        </p:txBody>
      </p:sp>
      <p:sp>
        <p:nvSpPr>
          <p:cNvPr id="148" name="Anführer"/>
          <p:cNvSpPr txBox="1"/>
          <p:nvPr/>
        </p:nvSpPr>
        <p:spPr>
          <a:xfrm>
            <a:off x="156332" y="9239165"/>
            <a:ext cx="890950"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dirty="0"/>
              <a:t>Anführer</a:t>
            </a:r>
          </a:p>
        </p:txBody>
      </p:sp>
      <p:sp>
        <p:nvSpPr>
          <p:cNvPr id="149" name="Nachahmer"/>
          <p:cNvSpPr txBox="1"/>
          <p:nvPr/>
        </p:nvSpPr>
        <p:spPr>
          <a:xfrm>
            <a:off x="1848048" y="9246182"/>
            <a:ext cx="1123805" cy="31220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1400" b="0" spc="70">
                <a:solidFill>
                  <a:srgbClr val="FFFFFF"/>
                </a:solidFill>
                <a:latin typeface="Futura"/>
                <a:ea typeface="Futura"/>
                <a:cs typeface="Futura"/>
                <a:sym typeface="Futura"/>
              </a:defRPr>
            </a:lvl1pPr>
          </a:lstStyle>
          <a:p>
            <a:r>
              <a:t>Nachahmer</a:t>
            </a:r>
          </a:p>
        </p:txBody>
      </p:sp>
      <p:sp>
        <p:nvSpPr>
          <p:cNvPr id="150" name="Szenario/Bio"/>
          <p:cNvSpPr txBox="1"/>
          <p:nvPr/>
        </p:nvSpPr>
        <p:spPr>
          <a:xfrm>
            <a:off x="3460298" y="3305774"/>
            <a:ext cx="1574790" cy="35394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800" b="0" spc="90">
                <a:latin typeface="Futura"/>
                <a:ea typeface="Futura"/>
                <a:cs typeface="Futura"/>
                <a:sym typeface="Futura"/>
              </a:defRPr>
            </a:lvl1pPr>
          </a:lstStyle>
          <a:p>
            <a:r>
              <a:rPr lang="de-DE" dirty="0"/>
              <a:t>Szenario</a:t>
            </a:r>
            <a:r>
              <a:rPr dirty="0"/>
              <a:t>/Bio</a:t>
            </a:r>
          </a:p>
        </p:txBody>
      </p:sp>
      <p:sp>
        <p:nvSpPr>
          <p:cNvPr id="151" name="Abonnierte Accounts/Hashtags"/>
          <p:cNvSpPr txBox="1"/>
          <p:nvPr/>
        </p:nvSpPr>
        <p:spPr>
          <a:xfrm>
            <a:off x="3460298" y="9588421"/>
            <a:ext cx="3488455" cy="32316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600" b="0" spc="80">
                <a:latin typeface="Futura"/>
                <a:ea typeface="Futura"/>
                <a:cs typeface="Futura"/>
                <a:sym typeface="Futura"/>
              </a:defRPr>
            </a:lvl1pPr>
          </a:lstStyle>
          <a:p>
            <a:r>
              <a:rPr lang="de-DE" dirty="0"/>
              <a:t>Abonnierte</a:t>
            </a:r>
            <a:r>
              <a:rPr dirty="0"/>
              <a:t> Accounts/Hashtags</a:t>
            </a:r>
          </a:p>
        </p:txBody>
      </p:sp>
      <p:sp>
        <p:nvSpPr>
          <p:cNvPr id="152" name="Technologie"/>
          <p:cNvSpPr txBox="1"/>
          <p:nvPr/>
        </p:nvSpPr>
        <p:spPr>
          <a:xfrm>
            <a:off x="118509" y="5439741"/>
            <a:ext cx="1244893"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dirty="0"/>
              <a:t>Technologie</a:t>
            </a:r>
          </a:p>
        </p:txBody>
      </p:sp>
      <p:sp>
        <p:nvSpPr>
          <p:cNvPr id="153" name="Internet"/>
          <p:cNvSpPr txBox="1"/>
          <p:nvPr/>
        </p:nvSpPr>
        <p:spPr>
          <a:xfrm>
            <a:off x="118509" y="5895354"/>
            <a:ext cx="773726" cy="31220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t>Internet</a:t>
            </a:r>
          </a:p>
        </p:txBody>
      </p:sp>
      <p:sp>
        <p:nvSpPr>
          <p:cNvPr id="154" name="Software und Apps"/>
          <p:cNvSpPr txBox="1"/>
          <p:nvPr/>
        </p:nvSpPr>
        <p:spPr>
          <a:xfrm>
            <a:off x="118509" y="6360875"/>
            <a:ext cx="1791179" cy="31220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dirty="0"/>
              <a:t>Software und Apps</a:t>
            </a:r>
          </a:p>
        </p:txBody>
      </p:sp>
      <p:sp>
        <p:nvSpPr>
          <p:cNvPr id="155" name="Erstes Ziel…"/>
          <p:cNvSpPr txBox="1"/>
          <p:nvPr/>
        </p:nvSpPr>
        <p:spPr>
          <a:xfrm>
            <a:off x="3460298" y="5540592"/>
            <a:ext cx="5974401" cy="72327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DE" dirty="0"/>
              <a:t>Mehr für Sport</a:t>
            </a:r>
            <a:endParaRPr dirty="0"/>
          </a:p>
          <a:p>
            <a:pPr marL="228600" indent="-228600" algn="l">
              <a:buSzPct val="121000"/>
              <a:buChar char="•"/>
              <a:defRPr sz="1400" b="0" spc="70">
                <a:latin typeface="Avenir Book"/>
                <a:ea typeface="Avenir Book"/>
                <a:cs typeface="Avenir Book"/>
                <a:sym typeface="Avenir Book"/>
              </a:defRPr>
            </a:pPr>
            <a:r>
              <a:rPr lang="de-DE" dirty="0"/>
              <a:t>Essen für Sportler </a:t>
            </a:r>
          </a:p>
          <a:p>
            <a:pPr marL="228600" indent="-228600" algn="l">
              <a:buSzPct val="121000"/>
              <a:buChar char="•"/>
              <a:defRPr sz="1400" b="0" spc="70">
                <a:latin typeface="Avenir Book"/>
                <a:ea typeface="Avenir Book"/>
                <a:cs typeface="Avenir Book"/>
                <a:sym typeface="Avenir Book"/>
              </a:defRPr>
            </a:pPr>
            <a:r>
              <a:rPr lang="de-DE" dirty="0"/>
              <a:t>Kennenlernen neuer Kulturen</a:t>
            </a:r>
          </a:p>
        </p:txBody>
      </p:sp>
      <p:sp>
        <p:nvSpPr>
          <p:cNvPr id="156" name="Erste Motivation…"/>
          <p:cNvSpPr txBox="1"/>
          <p:nvPr/>
        </p:nvSpPr>
        <p:spPr>
          <a:xfrm>
            <a:off x="3460298" y="6983656"/>
            <a:ext cx="5967540" cy="72327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DE" sz="1400" b="0" spc="70" dirty="0">
                <a:latin typeface="Avenir Book"/>
              </a:rPr>
              <a:t>Nährwertinfo</a:t>
            </a:r>
            <a:r>
              <a:rPr lang="de-DE" sz="1400" b="0" spc="70" dirty="0">
                <a:solidFill>
                  <a:srgbClr val="383838"/>
                </a:solidFill>
                <a:latin typeface="Open Sans" panose="020B0606030504020204" pitchFamily="34" charset="0"/>
              </a:rPr>
              <a:t> </a:t>
            </a:r>
            <a:r>
              <a:rPr lang="de-DE" sz="1400" b="0" spc="70" dirty="0">
                <a:latin typeface="Avenir Book"/>
              </a:rPr>
              <a:t>von den Gerichten</a:t>
            </a:r>
            <a:endParaRPr sz="1400" b="0" spc="70" dirty="0">
              <a:latin typeface="Avenir Book"/>
            </a:endParaRPr>
          </a:p>
          <a:p>
            <a:pPr marL="228600" indent="-228600" algn="l">
              <a:buSzPct val="121000"/>
              <a:buChar char="•"/>
              <a:defRPr sz="1400" b="0" spc="70">
                <a:latin typeface="Avenir Book"/>
                <a:ea typeface="Avenir Book"/>
                <a:cs typeface="Avenir Book"/>
                <a:sym typeface="Avenir Book"/>
              </a:defRPr>
            </a:pPr>
            <a:r>
              <a:rPr lang="de-DE" dirty="0"/>
              <a:t>Reisen</a:t>
            </a:r>
            <a:endParaRPr dirty="0"/>
          </a:p>
          <a:p>
            <a:pPr marL="228600" indent="-228600" algn="l">
              <a:buSzPct val="121000"/>
              <a:buChar char="•"/>
              <a:defRPr sz="1400" b="0" spc="70">
                <a:latin typeface="Avenir Book"/>
                <a:ea typeface="Avenir Book"/>
                <a:cs typeface="Avenir Book"/>
                <a:sym typeface="Avenir Book"/>
              </a:defRPr>
            </a:pPr>
            <a:r>
              <a:rPr lang="de-DE" dirty="0"/>
              <a:t>Fremdsprachen</a:t>
            </a:r>
            <a:endParaRPr dirty="0"/>
          </a:p>
        </p:txBody>
      </p:sp>
      <p:sp>
        <p:nvSpPr>
          <p:cNvPr id="157" name="Erste Herausforderung…"/>
          <p:cNvSpPr txBox="1"/>
          <p:nvPr/>
        </p:nvSpPr>
        <p:spPr>
          <a:xfrm>
            <a:off x="3457648" y="8451888"/>
            <a:ext cx="5970190" cy="50783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DE"/>
              <a:t>Fettkörper </a:t>
            </a:r>
            <a:r>
              <a:rPr lang="de-DE" dirty="0"/>
              <a:t>behalten gleichzeitig Muskeln aufbauen</a:t>
            </a:r>
            <a:endParaRPr dirty="0"/>
          </a:p>
          <a:p>
            <a:pPr marL="228600" indent="-228600" algn="l">
              <a:buSzPct val="121000"/>
              <a:buChar char="•"/>
              <a:defRPr sz="1400" b="0" spc="70">
                <a:latin typeface="Avenir Book"/>
                <a:ea typeface="Avenir Book"/>
                <a:cs typeface="Avenir Book"/>
                <a:sym typeface="Avenir Book"/>
              </a:defRPr>
            </a:pPr>
            <a:r>
              <a:rPr lang="de-DE" dirty="0"/>
              <a:t>Zeitbalance zwischen Arbeit und Interessen</a:t>
            </a:r>
            <a:endParaRPr dirty="0"/>
          </a:p>
        </p:txBody>
      </p:sp>
      <p:grpSp>
        <p:nvGrpSpPr>
          <p:cNvPr id="163" name="Gruppieren"/>
          <p:cNvGrpSpPr/>
          <p:nvPr/>
        </p:nvGrpSpPr>
        <p:grpSpPr>
          <a:xfrm>
            <a:off x="156332" y="9588236"/>
            <a:ext cx="2805667" cy="47888"/>
            <a:chOff x="0" y="0"/>
            <a:chExt cx="2805665" cy="47887"/>
          </a:xfrm>
        </p:grpSpPr>
        <p:sp>
          <p:nvSpPr>
            <p:cNvPr id="158" name="Rechteck"/>
            <p:cNvSpPr/>
            <p:nvPr/>
          </p:nvSpPr>
          <p:spPr>
            <a:xfrm>
              <a:off x="0"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159" name="Rechteck"/>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60" name="Rechteck"/>
            <p:cNvSpPr/>
            <p:nvPr/>
          </p:nvSpPr>
          <p:spPr>
            <a:xfrm>
              <a:off x="570891" y="0"/>
              <a:ext cx="522101" cy="47888"/>
            </a:xfrm>
            <a:prstGeom prst="rect">
              <a:avLst/>
            </a:prstGeom>
            <a:solidFill>
              <a:schemeClr val="bg1"/>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161" name="Rechteck"/>
            <p:cNvSpPr/>
            <p:nvPr/>
          </p:nvSpPr>
          <p:spPr>
            <a:xfrm>
              <a:off x="1712674"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62" name="Rechteck"/>
            <p:cNvSpPr/>
            <p:nvPr/>
          </p:nvSpPr>
          <p:spPr>
            <a:xfrm>
              <a:off x="2283565"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grpSp>
      <p:grpSp>
        <p:nvGrpSpPr>
          <p:cNvPr id="169" name="Gruppieren"/>
          <p:cNvGrpSpPr/>
          <p:nvPr/>
        </p:nvGrpSpPr>
        <p:grpSpPr>
          <a:xfrm>
            <a:off x="156332" y="9112241"/>
            <a:ext cx="2805668" cy="47889"/>
            <a:chOff x="0" y="0"/>
            <a:chExt cx="2805666" cy="47888"/>
          </a:xfrm>
        </p:grpSpPr>
        <p:sp>
          <p:nvSpPr>
            <p:cNvPr id="164" name="Rechteck"/>
            <p:cNvSpPr/>
            <p:nvPr/>
          </p:nvSpPr>
          <p:spPr>
            <a:xfrm>
              <a:off x="0" y="0"/>
              <a:ext cx="522101" cy="47888"/>
            </a:xfrm>
            <a:prstGeom prst="rect">
              <a:avLst/>
            </a:prstGeom>
            <a:solidFill>
              <a:srgbClr val="61D836"/>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65" name="Rechteck"/>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66" name="Rechteck"/>
            <p:cNvSpPr/>
            <p:nvPr/>
          </p:nvSpPr>
          <p:spPr>
            <a:xfrm>
              <a:off x="570891" y="0"/>
              <a:ext cx="522101" cy="47888"/>
            </a:xfrm>
            <a:prstGeom prst="rect">
              <a:avLst/>
            </a:prstGeom>
            <a:solidFill>
              <a:schemeClr val="bg1"/>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67" name="Rechteck"/>
            <p:cNvSpPr/>
            <p:nvPr/>
          </p:nvSpPr>
          <p:spPr>
            <a:xfrm>
              <a:off x="1712674" y="0"/>
              <a:ext cx="522101" cy="45718"/>
            </a:xfrm>
            <a:prstGeom prst="rect">
              <a:avLst/>
            </a:prstGeom>
            <a:solidFill>
              <a:schemeClr val="bg1">
                <a:lumMod val="95000"/>
              </a:schemeClr>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68" name="Rechteck"/>
            <p:cNvSpPr/>
            <p:nvPr/>
          </p:nvSpPr>
          <p:spPr>
            <a:xfrm>
              <a:off x="2283565"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grpSp>
      <p:grpSp>
        <p:nvGrpSpPr>
          <p:cNvPr id="175" name="Gruppieren"/>
          <p:cNvGrpSpPr/>
          <p:nvPr/>
        </p:nvGrpSpPr>
        <p:grpSpPr>
          <a:xfrm>
            <a:off x="156332" y="8636992"/>
            <a:ext cx="2805667" cy="47888"/>
            <a:chOff x="0" y="0"/>
            <a:chExt cx="2805665" cy="47887"/>
          </a:xfrm>
        </p:grpSpPr>
        <p:sp>
          <p:nvSpPr>
            <p:cNvPr id="170" name="Rechteck"/>
            <p:cNvSpPr/>
            <p:nvPr/>
          </p:nvSpPr>
          <p:spPr>
            <a:xfrm>
              <a:off x="0"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171" name="Rechteck"/>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72" name="Rechteck"/>
            <p:cNvSpPr/>
            <p:nvPr/>
          </p:nvSpPr>
          <p:spPr>
            <a:xfrm>
              <a:off x="570891" y="0"/>
              <a:ext cx="522101" cy="47888"/>
            </a:xfrm>
            <a:prstGeom prst="rect">
              <a:avLst/>
            </a:prstGeom>
            <a:solidFill>
              <a:schemeClr val="bg1"/>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73" name="Rechteck"/>
            <p:cNvSpPr/>
            <p:nvPr/>
          </p:nvSpPr>
          <p:spPr>
            <a:xfrm>
              <a:off x="1712674"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174" name="Rechteck"/>
            <p:cNvSpPr/>
            <p:nvPr/>
          </p:nvSpPr>
          <p:spPr>
            <a:xfrm>
              <a:off x="2283565"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grpSp>
      <p:sp>
        <p:nvSpPr>
          <p:cNvPr id="176" name="Denken"/>
          <p:cNvSpPr txBox="1"/>
          <p:nvPr/>
        </p:nvSpPr>
        <p:spPr>
          <a:xfrm>
            <a:off x="156332" y="8278013"/>
            <a:ext cx="805465" cy="31220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lstStyle>
            <a:lvl1pPr algn="l">
              <a:defRPr sz="1400" b="0" spc="70">
                <a:solidFill>
                  <a:srgbClr val="FFFFFF"/>
                </a:solidFill>
                <a:latin typeface="Futura"/>
                <a:ea typeface="Futura"/>
                <a:cs typeface="Futura"/>
                <a:sym typeface="Futura"/>
              </a:defRPr>
            </a:lvl1pPr>
          </a:lstStyle>
          <a:p>
            <a:r>
              <a:rPr lang="de-DE" dirty="0"/>
              <a:t>Denken</a:t>
            </a:r>
          </a:p>
        </p:txBody>
      </p:sp>
      <p:grpSp>
        <p:nvGrpSpPr>
          <p:cNvPr id="182" name="Gruppieren"/>
          <p:cNvGrpSpPr/>
          <p:nvPr/>
        </p:nvGrpSpPr>
        <p:grpSpPr>
          <a:xfrm>
            <a:off x="156332" y="8172593"/>
            <a:ext cx="2761207" cy="47889"/>
            <a:chOff x="0" y="0"/>
            <a:chExt cx="2761206" cy="47888"/>
          </a:xfrm>
        </p:grpSpPr>
        <p:sp>
          <p:nvSpPr>
            <p:cNvPr id="177" name="Rechteck"/>
            <p:cNvSpPr/>
            <p:nvPr/>
          </p:nvSpPr>
          <p:spPr>
            <a:xfrm>
              <a:off x="0" y="0"/>
              <a:ext cx="513828" cy="47888"/>
            </a:xfrm>
            <a:prstGeom prst="rect">
              <a:avLst/>
            </a:prstGeom>
            <a:solidFill>
              <a:schemeClr val="bg1">
                <a:lumMod val="95000"/>
              </a:schemeClr>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178" name="Rechteck"/>
            <p:cNvSpPr/>
            <p:nvPr/>
          </p:nvSpPr>
          <p:spPr>
            <a:xfrm>
              <a:off x="1123689" y="0"/>
              <a:ext cx="513828" cy="47888"/>
            </a:xfrm>
            <a:prstGeom prst="rect">
              <a:avLst/>
            </a:prstGeom>
            <a:solidFill>
              <a:srgbClr val="61D836"/>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79" name="Rechteck"/>
            <p:cNvSpPr/>
            <p:nvPr/>
          </p:nvSpPr>
          <p:spPr>
            <a:xfrm>
              <a:off x="561844" y="0"/>
              <a:ext cx="513828" cy="47888"/>
            </a:xfrm>
            <a:prstGeom prst="rect">
              <a:avLst/>
            </a:prstGeom>
            <a:solidFill>
              <a:schemeClr val="bg1"/>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180" name="Rechteck"/>
            <p:cNvSpPr/>
            <p:nvPr/>
          </p:nvSpPr>
          <p:spPr>
            <a:xfrm>
              <a:off x="1685533" y="0"/>
              <a:ext cx="513829"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81" name="Rechteck"/>
            <p:cNvSpPr/>
            <p:nvPr/>
          </p:nvSpPr>
          <p:spPr>
            <a:xfrm>
              <a:off x="2247378" y="0"/>
              <a:ext cx="513828" cy="4571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grpSp>
      <p:grpSp>
        <p:nvGrpSpPr>
          <p:cNvPr id="188" name="Gruppieren"/>
          <p:cNvGrpSpPr/>
          <p:nvPr/>
        </p:nvGrpSpPr>
        <p:grpSpPr>
          <a:xfrm>
            <a:off x="156332" y="7686436"/>
            <a:ext cx="2805667" cy="47888"/>
            <a:chOff x="0" y="0"/>
            <a:chExt cx="2805665" cy="47887"/>
          </a:xfrm>
        </p:grpSpPr>
        <p:sp>
          <p:nvSpPr>
            <p:cNvPr id="183" name="Rechteck"/>
            <p:cNvSpPr/>
            <p:nvPr/>
          </p:nvSpPr>
          <p:spPr>
            <a:xfrm>
              <a:off x="0"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184" name="Rechteck"/>
            <p:cNvSpPr/>
            <p:nvPr/>
          </p:nvSpPr>
          <p:spPr>
            <a:xfrm>
              <a:off x="1141782" y="0"/>
              <a:ext cx="522102" cy="47888"/>
            </a:xfrm>
            <a:prstGeom prst="rect">
              <a:avLst/>
            </a:prstGeom>
            <a:solidFill>
              <a:srgbClr val="61D836"/>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85" name="Rechteck"/>
            <p:cNvSpPr/>
            <p:nvPr/>
          </p:nvSpPr>
          <p:spPr>
            <a:xfrm>
              <a:off x="570891"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86" name="Rechteck"/>
            <p:cNvSpPr/>
            <p:nvPr/>
          </p:nvSpPr>
          <p:spPr>
            <a:xfrm>
              <a:off x="1712674" y="0"/>
              <a:ext cx="522101" cy="47888"/>
            </a:xfrm>
            <a:prstGeom prst="rect">
              <a:avLst/>
            </a:prstGeom>
            <a:solidFill>
              <a:srgbClr val="61D836"/>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87" name="Rechteck"/>
            <p:cNvSpPr/>
            <p:nvPr/>
          </p:nvSpPr>
          <p:spPr>
            <a:xfrm>
              <a:off x="2283565"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grpSp>
      <p:sp>
        <p:nvSpPr>
          <p:cNvPr id="189" name="Account #1…"/>
          <p:cNvSpPr txBox="1"/>
          <p:nvPr/>
        </p:nvSpPr>
        <p:spPr>
          <a:xfrm>
            <a:off x="3460298" y="9973059"/>
            <a:ext cx="1082669" cy="938719"/>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DE" dirty="0"/>
              <a:t>Instagram</a:t>
            </a:r>
            <a:endParaRPr dirty="0"/>
          </a:p>
          <a:p>
            <a:pPr marL="228600" indent="-228600" algn="l">
              <a:buSzPct val="121000"/>
              <a:buChar char="•"/>
              <a:defRPr sz="1400" b="0" spc="70">
                <a:latin typeface="Avenir Book"/>
                <a:ea typeface="Avenir Book"/>
                <a:cs typeface="Avenir Book"/>
                <a:sym typeface="Avenir Book"/>
              </a:defRPr>
            </a:pPr>
            <a:r>
              <a:rPr lang="de-DE" dirty="0"/>
              <a:t>TikTok</a:t>
            </a:r>
            <a:endParaRPr dirty="0"/>
          </a:p>
          <a:p>
            <a:pPr marL="228600" indent="-228600" algn="l">
              <a:buSzPct val="121000"/>
              <a:buChar char="•"/>
              <a:defRPr sz="1400" b="0" spc="70">
                <a:latin typeface="Avenir Book"/>
                <a:ea typeface="Avenir Book"/>
                <a:cs typeface="Avenir Book"/>
                <a:sym typeface="Avenir Book"/>
              </a:defRPr>
            </a:pPr>
            <a:r>
              <a:rPr lang="de-DE" dirty="0"/>
              <a:t>YouTube</a:t>
            </a:r>
          </a:p>
          <a:p>
            <a:pPr marL="228600" indent="-228600" algn="l">
              <a:buSzPct val="121000"/>
              <a:buChar char="•"/>
              <a:defRPr sz="1400" b="0" spc="70">
                <a:latin typeface="Avenir Book"/>
                <a:ea typeface="Avenir Book"/>
                <a:cs typeface="Avenir Book"/>
                <a:sym typeface="Avenir Book"/>
              </a:defRPr>
            </a:pPr>
            <a:r>
              <a:rPr lang="de-DE" dirty="0"/>
              <a:t>LinkedIn</a:t>
            </a:r>
            <a:endParaRPr dirty="0"/>
          </a:p>
        </p:txBody>
      </p:sp>
      <p:sp>
        <p:nvSpPr>
          <p:cNvPr id="190" name="Lieblingsmarken"/>
          <p:cNvSpPr txBox="1"/>
          <p:nvPr/>
        </p:nvSpPr>
        <p:spPr>
          <a:xfrm>
            <a:off x="7255565" y="11308480"/>
            <a:ext cx="1821011" cy="32316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600" b="0" spc="80">
                <a:latin typeface="Futura"/>
                <a:ea typeface="Futura"/>
                <a:cs typeface="Futura"/>
                <a:sym typeface="Futura"/>
              </a:defRPr>
            </a:lvl1pPr>
          </a:lstStyle>
          <a:p>
            <a:r>
              <a:rPr lang="de-DE" dirty="0"/>
              <a:t>Lieblingsmarken</a:t>
            </a:r>
          </a:p>
        </p:txBody>
      </p:sp>
      <p:sp>
        <p:nvSpPr>
          <p:cNvPr id="191" name="Marke #1…"/>
          <p:cNvSpPr txBox="1"/>
          <p:nvPr/>
        </p:nvSpPr>
        <p:spPr>
          <a:xfrm>
            <a:off x="7255565" y="11766284"/>
            <a:ext cx="790281" cy="72327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DE" dirty="0"/>
              <a:t>Audi</a:t>
            </a:r>
          </a:p>
          <a:p>
            <a:pPr marL="228600" indent="-228600" algn="l">
              <a:buSzPct val="121000"/>
              <a:buChar char="•"/>
              <a:defRPr sz="1400" b="0" spc="70">
                <a:latin typeface="Avenir Book"/>
                <a:ea typeface="Avenir Book"/>
                <a:cs typeface="Avenir Book"/>
                <a:sym typeface="Avenir Book"/>
              </a:defRPr>
            </a:pPr>
            <a:r>
              <a:rPr lang="de-DE" dirty="0"/>
              <a:t>Apple</a:t>
            </a:r>
          </a:p>
          <a:p>
            <a:pPr marL="228600" indent="-228600" algn="l">
              <a:buSzPct val="121000"/>
              <a:buChar char="•"/>
              <a:defRPr sz="1400" b="0" spc="70">
                <a:latin typeface="Avenir Book"/>
                <a:ea typeface="Avenir Book"/>
                <a:cs typeface="Avenir Book"/>
                <a:sym typeface="Avenir Book"/>
              </a:defRPr>
            </a:pPr>
            <a:r>
              <a:rPr lang="de-DE" dirty="0"/>
              <a:t>FILA</a:t>
            </a:r>
          </a:p>
        </p:txBody>
      </p:sp>
      <p:sp>
        <p:nvSpPr>
          <p:cNvPr id="192" name="Lieblingsapps"/>
          <p:cNvSpPr txBox="1"/>
          <p:nvPr/>
        </p:nvSpPr>
        <p:spPr>
          <a:xfrm>
            <a:off x="3460298" y="11224056"/>
            <a:ext cx="1544012" cy="32316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600" b="0" spc="80">
                <a:latin typeface="Futura"/>
                <a:ea typeface="Futura"/>
                <a:cs typeface="Futura"/>
                <a:sym typeface="Futura"/>
              </a:defRPr>
            </a:lvl1pPr>
          </a:lstStyle>
          <a:p>
            <a:r>
              <a:rPr lang="de-DE" dirty="0"/>
              <a:t>Lieblingsapps</a:t>
            </a:r>
          </a:p>
        </p:txBody>
      </p:sp>
      <p:sp>
        <p:nvSpPr>
          <p:cNvPr id="193" name="App #1…"/>
          <p:cNvSpPr txBox="1"/>
          <p:nvPr/>
        </p:nvSpPr>
        <p:spPr>
          <a:xfrm>
            <a:off x="3460298" y="11681860"/>
            <a:ext cx="1111523" cy="72327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DE" dirty="0"/>
              <a:t>Gmail</a:t>
            </a:r>
          </a:p>
          <a:p>
            <a:pPr marL="228600" indent="-228600" algn="l">
              <a:buSzPct val="121000"/>
              <a:buChar char="•"/>
              <a:defRPr sz="1400" b="0" spc="70">
                <a:latin typeface="Avenir Book"/>
                <a:ea typeface="Avenir Book"/>
                <a:cs typeface="Avenir Book"/>
                <a:sym typeface="Avenir Book"/>
              </a:defRPr>
            </a:pPr>
            <a:r>
              <a:rPr lang="de-DE" dirty="0"/>
              <a:t>Photoshop</a:t>
            </a:r>
          </a:p>
          <a:p>
            <a:pPr marL="228600" indent="-228600" algn="l">
              <a:buSzPct val="121000"/>
              <a:buChar char="•"/>
              <a:defRPr sz="1400" b="0" spc="70">
                <a:latin typeface="Avenir Book"/>
                <a:ea typeface="Avenir Book"/>
                <a:cs typeface="Avenir Book"/>
                <a:sym typeface="Avenir Book"/>
              </a:defRPr>
            </a:pPr>
            <a:r>
              <a:rPr lang="de-DE" dirty="0"/>
              <a:t>Illustrator</a:t>
            </a:r>
            <a:endParaRPr dirty="0"/>
          </a:p>
        </p:txBody>
      </p:sp>
      <p:sp>
        <p:nvSpPr>
          <p:cNvPr id="194" name="Hashtag #1…"/>
          <p:cNvSpPr txBox="1"/>
          <p:nvPr/>
        </p:nvSpPr>
        <p:spPr>
          <a:xfrm>
            <a:off x="4875105" y="9973058"/>
            <a:ext cx="966931" cy="938719"/>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p>
            <a:pPr marL="228600" indent="-228600" algn="l">
              <a:buSzPct val="121000"/>
              <a:buFontTx/>
              <a:buChar char="•"/>
              <a:defRPr sz="1400" b="0" spc="70">
                <a:latin typeface="Avenir Book"/>
                <a:ea typeface="Avenir Book"/>
                <a:cs typeface="Avenir Book"/>
                <a:sym typeface="Avenir Book"/>
              </a:defRPr>
            </a:pPr>
            <a:r>
              <a:rPr lang="de-DE" sz="1400" b="0" spc="70" dirty="0">
                <a:latin typeface="Avenir Book"/>
                <a:hlinkClick r:id="rId2">
                  <a:extLst>
                    <a:ext uri="{A12FA001-AC4F-418D-AE19-62706E023703}">
                      <ahyp:hlinkClr xmlns:ahyp="http://schemas.microsoft.com/office/drawing/2018/hyperlinkcolor" val="tx"/>
                    </a:ext>
                  </a:extLst>
                </a:hlinkClick>
              </a:rPr>
              <a:t>#</a:t>
            </a:r>
            <a:r>
              <a:rPr lang="de-DE" sz="1400" b="0" spc="70" dirty="0">
                <a:latin typeface="Avenir Book"/>
              </a:rPr>
              <a:t>Design</a:t>
            </a:r>
          </a:p>
          <a:p>
            <a:pPr marL="228600" indent="-228600" algn="l">
              <a:buSzPct val="121000"/>
              <a:buFontTx/>
              <a:buChar char="•"/>
              <a:defRPr sz="1400" b="0" spc="70">
                <a:latin typeface="Avenir Book"/>
                <a:ea typeface="Avenir Book"/>
                <a:cs typeface="Avenir Book"/>
                <a:sym typeface="Avenir Book"/>
              </a:defRPr>
            </a:pPr>
            <a:r>
              <a:rPr lang="de-DE" sz="1400" b="0" spc="70" dirty="0">
                <a:latin typeface="Avenir Book"/>
                <a:hlinkClick r:id="rId3">
                  <a:extLst>
                    <a:ext uri="{A12FA001-AC4F-418D-AE19-62706E023703}">
                      <ahyp:hlinkClr xmlns:ahyp="http://schemas.microsoft.com/office/drawing/2018/hyperlinkcolor" val="tx"/>
                    </a:ext>
                  </a:extLst>
                </a:hlinkClick>
              </a:rPr>
              <a:t>#</a:t>
            </a:r>
            <a:r>
              <a:rPr lang="de-DE" sz="1400" b="0" spc="70" dirty="0">
                <a:latin typeface="Avenir Book"/>
              </a:rPr>
              <a:t>Reisen</a:t>
            </a:r>
          </a:p>
          <a:p>
            <a:pPr marL="228600" indent="-228600" algn="l">
              <a:buSzPct val="121000"/>
              <a:buChar char="•"/>
              <a:defRPr sz="1400" b="0" spc="70">
                <a:latin typeface="Avenir Book"/>
                <a:ea typeface="Avenir Book"/>
                <a:cs typeface="Avenir Book"/>
                <a:sym typeface="Avenir Book"/>
              </a:defRPr>
            </a:pPr>
            <a:r>
              <a:rPr lang="de-DE" dirty="0"/>
              <a:t>#Fetniss</a:t>
            </a:r>
          </a:p>
          <a:p>
            <a:pPr marL="228600" indent="-228600" algn="l">
              <a:buSzPct val="121000"/>
              <a:buChar char="•"/>
              <a:defRPr sz="1400" b="0" spc="70">
                <a:latin typeface="Avenir Book"/>
                <a:ea typeface="Avenir Book"/>
                <a:cs typeface="Avenir Book"/>
                <a:sym typeface="Avenir Book"/>
              </a:defRPr>
            </a:pPr>
            <a:r>
              <a:rPr lang="de-DE" dirty="0"/>
              <a:t>#Audi</a:t>
            </a:r>
          </a:p>
        </p:txBody>
      </p:sp>
      <p:sp>
        <p:nvSpPr>
          <p:cNvPr id="195" name="Hobbys"/>
          <p:cNvSpPr txBox="1"/>
          <p:nvPr/>
        </p:nvSpPr>
        <p:spPr>
          <a:xfrm>
            <a:off x="7255565" y="9609112"/>
            <a:ext cx="853918" cy="33684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600" b="0" spc="80">
                <a:latin typeface="Futura"/>
                <a:ea typeface="Futura"/>
                <a:cs typeface="Futura"/>
                <a:sym typeface="Futura"/>
              </a:defRPr>
            </a:lvl1pPr>
          </a:lstStyle>
          <a:p>
            <a:r>
              <a:t>Hobbys</a:t>
            </a:r>
          </a:p>
        </p:txBody>
      </p:sp>
      <p:sp>
        <p:nvSpPr>
          <p:cNvPr id="196" name="Hobby #1…"/>
          <p:cNvSpPr txBox="1"/>
          <p:nvPr/>
        </p:nvSpPr>
        <p:spPr>
          <a:xfrm>
            <a:off x="7255565" y="10108313"/>
            <a:ext cx="2337819" cy="72327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DE" dirty="0"/>
              <a:t>Klettern</a:t>
            </a:r>
          </a:p>
          <a:p>
            <a:pPr marL="228600" indent="-228600" algn="l">
              <a:buSzPct val="121000"/>
              <a:buChar char="•"/>
              <a:defRPr sz="1400" b="0" spc="70">
                <a:latin typeface="Avenir Book"/>
                <a:ea typeface="Avenir Book"/>
                <a:cs typeface="Avenir Book"/>
                <a:sym typeface="Avenir Book"/>
              </a:defRPr>
            </a:pPr>
            <a:r>
              <a:rPr lang="de-DE" dirty="0"/>
              <a:t>Schwimmen</a:t>
            </a:r>
          </a:p>
          <a:p>
            <a:pPr marL="228600" indent="-228600" algn="l">
              <a:buSzPct val="121000"/>
              <a:buChar char="•"/>
              <a:defRPr sz="1400" b="0" spc="70">
                <a:latin typeface="Avenir Book"/>
                <a:ea typeface="Avenir Book"/>
                <a:cs typeface="Avenir Book"/>
                <a:sym typeface="Avenir Book"/>
              </a:defRPr>
            </a:pPr>
            <a:r>
              <a:rPr lang="de-DE" dirty="0"/>
              <a:t>Fußball Spiele anschauen</a:t>
            </a:r>
            <a:endParaRPr dirty="0"/>
          </a:p>
        </p:txBody>
      </p:sp>
      <p:sp>
        <p:nvSpPr>
          <p:cNvPr id="198" name="iOS"/>
          <p:cNvSpPr txBox="1"/>
          <p:nvPr/>
        </p:nvSpPr>
        <p:spPr>
          <a:xfrm>
            <a:off x="78245" y="4598723"/>
            <a:ext cx="340478" cy="26161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200" b="0" spc="60">
                <a:solidFill>
                  <a:srgbClr val="FFFFFF"/>
                </a:solidFill>
                <a:latin typeface="Futura"/>
                <a:ea typeface="Futura"/>
                <a:cs typeface="Futura"/>
                <a:sym typeface="Futura"/>
              </a:defRPr>
            </a:lvl1pPr>
          </a:lstStyle>
          <a:p>
            <a:r>
              <a:rPr dirty="0">
                <a:solidFill>
                  <a:srgbClr val="61D836"/>
                </a:solidFill>
              </a:rPr>
              <a:t>iOS</a:t>
            </a:r>
          </a:p>
        </p:txBody>
      </p:sp>
      <p:sp>
        <p:nvSpPr>
          <p:cNvPr id="199" name="Android"/>
          <p:cNvSpPr txBox="1"/>
          <p:nvPr/>
        </p:nvSpPr>
        <p:spPr>
          <a:xfrm>
            <a:off x="1333322" y="4598723"/>
            <a:ext cx="728726" cy="26161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200" b="0" spc="60">
                <a:solidFill>
                  <a:srgbClr val="FFFFFF"/>
                </a:solidFill>
                <a:latin typeface="Futura"/>
                <a:ea typeface="Futura"/>
                <a:cs typeface="Futura"/>
                <a:sym typeface="Futura"/>
              </a:defRPr>
            </a:lvl1pPr>
          </a:lstStyle>
          <a:p>
            <a:r>
              <a:rPr dirty="0">
                <a:solidFill>
                  <a:schemeClr val="bg1"/>
                </a:solidFill>
              </a:rPr>
              <a:t>Android</a:t>
            </a:r>
          </a:p>
        </p:txBody>
      </p:sp>
      <p:sp>
        <p:nvSpPr>
          <p:cNvPr id="200" name="Windows"/>
          <p:cNvSpPr txBox="1"/>
          <p:nvPr/>
        </p:nvSpPr>
        <p:spPr>
          <a:xfrm>
            <a:off x="2133786" y="4598723"/>
            <a:ext cx="797654" cy="26161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200" b="0" spc="60">
                <a:solidFill>
                  <a:srgbClr val="FFFFFF"/>
                </a:solidFill>
                <a:latin typeface="Futura"/>
                <a:ea typeface="Futura"/>
                <a:cs typeface="Futura"/>
                <a:sym typeface="Futura"/>
              </a:defRPr>
            </a:lvl1pPr>
          </a:lstStyle>
          <a:p>
            <a:r>
              <a:rPr dirty="0">
                <a:solidFill>
                  <a:schemeClr val="bg1"/>
                </a:solidFill>
              </a:rPr>
              <a:t>Windows</a:t>
            </a:r>
          </a:p>
        </p:txBody>
      </p:sp>
      <p:sp>
        <p:nvSpPr>
          <p:cNvPr id="201" name="MacOS"/>
          <p:cNvSpPr txBox="1"/>
          <p:nvPr/>
        </p:nvSpPr>
        <p:spPr>
          <a:xfrm>
            <a:off x="537889" y="4598723"/>
            <a:ext cx="671659" cy="26161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200" b="0" spc="60">
                <a:solidFill>
                  <a:srgbClr val="FFFFFF"/>
                </a:solidFill>
                <a:latin typeface="Futura"/>
                <a:ea typeface="Futura"/>
                <a:cs typeface="Futura"/>
                <a:sym typeface="Futura"/>
              </a:defRPr>
            </a:lvl1pPr>
          </a:lstStyle>
          <a:p>
            <a:r>
              <a:rPr dirty="0">
                <a:solidFill>
                  <a:srgbClr val="61D836"/>
                </a:solidFill>
              </a:rPr>
              <a:t>MacOS</a:t>
            </a:r>
          </a:p>
        </p:txBody>
      </p:sp>
      <p:sp>
        <p:nvSpPr>
          <p:cNvPr id="207" name="Charakter"/>
          <p:cNvSpPr txBox="1"/>
          <p:nvPr/>
        </p:nvSpPr>
        <p:spPr>
          <a:xfrm>
            <a:off x="46458" y="9841428"/>
            <a:ext cx="1442703" cy="38472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2000" b="0" spc="100">
                <a:solidFill>
                  <a:srgbClr val="FFFFFF"/>
                </a:solidFill>
                <a:latin typeface="Futura"/>
                <a:ea typeface="Futura"/>
                <a:cs typeface="Futura"/>
                <a:sym typeface="Futura"/>
              </a:defRPr>
            </a:lvl1pPr>
          </a:lstStyle>
          <a:p>
            <a:r>
              <a:rPr lang="de-DE" dirty="0"/>
              <a:t>Charakter</a:t>
            </a:r>
          </a:p>
        </p:txBody>
      </p:sp>
      <p:sp>
        <p:nvSpPr>
          <p:cNvPr id="208" name="Eigenschaft 1"/>
          <p:cNvSpPr txBox="1"/>
          <p:nvPr/>
        </p:nvSpPr>
        <p:spPr>
          <a:xfrm>
            <a:off x="156332" y="10317052"/>
            <a:ext cx="706604"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b="0" i="0" dirty="0">
                <a:solidFill>
                  <a:schemeClr val="bg1">
                    <a:lumMod val="95000"/>
                  </a:schemeClr>
                </a:solidFill>
                <a:effectLst/>
                <a:latin typeface="arial" panose="020B0604020202020204" pitchFamily="34" charset="0"/>
              </a:rPr>
              <a:t>flexibel</a:t>
            </a:r>
            <a:endParaRPr dirty="0">
              <a:solidFill>
                <a:schemeClr val="bg1">
                  <a:lumMod val="95000"/>
                </a:schemeClr>
              </a:solidFill>
              <a:latin typeface="Avenir Book"/>
              <a:sym typeface="Helvetica Neue"/>
            </a:endParaRPr>
          </a:p>
        </p:txBody>
      </p:sp>
      <p:sp>
        <p:nvSpPr>
          <p:cNvPr id="209" name="Eigenschaft 2"/>
          <p:cNvSpPr txBox="1"/>
          <p:nvPr/>
        </p:nvSpPr>
        <p:spPr>
          <a:xfrm>
            <a:off x="156332" y="10765929"/>
            <a:ext cx="859210"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dirty="0">
                <a:solidFill>
                  <a:schemeClr val="bg1">
                    <a:lumMod val="95000"/>
                  </a:schemeClr>
                </a:solidFill>
                <a:latin typeface="Avenir Book"/>
              </a:rPr>
              <a:t>ordentlich</a:t>
            </a:r>
          </a:p>
        </p:txBody>
      </p:sp>
      <p:sp>
        <p:nvSpPr>
          <p:cNvPr id="210" name="Eigenschaft 3"/>
          <p:cNvSpPr txBox="1"/>
          <p:nvPr/>
        </p:nvSpPr>
        <p:spPr>
          <a:xfrm>
            <a:off x="156332" y="11167766"/>
            <a:ext cx="652743"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dirty="0">
                <a:solidFill>
                  <a:schemeClr val="bg1">
                    <a:lumMod val="95000"/>
                  </a:schemeClr>
                </a:solidFill>
                <a:latin typeface="Avenir Book"/>
              </a:rPr>
              <a:t>unruhig</a:t>
            </a:r>
            <a:endParaRPr dirty="0">
              <a:solidFill>
                <a:schemeClr val="bg1">
                  <a:lumMod val="95000"/>
                </a:schemeClr>
              </a:solidFill>
              <a:latin typeface="Avenir Book"/>
            </a:endParaRPr>
          </a:p>
        </p:txBody>
      </p:sp>
      <p:grpSp>
        <p:nvGrpSpPr>
          <p:cNvPr id="216" name="Gruppieren"/>
          <p:cNvGrpSpPr/>
          <p:nvPr/>
        </p:nvGrpSpPr>
        <p:grpSpPr>
          <a:xfrm>
            <a:off x="183027" y="6254392"/>
            <a:ext cx="2805667" cy="47888"/>
            <a:chOff x="0" y="0"/>
            <a:chExt cx="2805665" cy="47887"/>
          </a:xfrm>
          <a:solidFill>
            <a:schemeClr val="accent3"/>
          </a:solidFill>
        </p:grpSpPr>
        <p:sp>
          <p:nvSpPr>
            <p:cNvPr id="211" name="Rechteck"/>
            <p:cNvSpPr/>
            <p:nvPr/>
          </p:nvSpPr>
          <p:spPr>
            <a:xfrm>
              <a:off x="0" y="0"/>
              <a:ext cx="522101" cy="47888"/>
            </a:xfrm>
            <a:prstGeom prst="rect">
              <a:avLst/>
            </a:prstGeom>
            <a:grp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12" name="Rechteck"/>
            <p:cNvSpPr/>
            <p:nvPr/>
          </p:nvSpPr>
          <p:spPr>
            <a:xfrm>
              <a:off x="1141782" y="0"/>
              <a:ext cx="522102" cy="47888"/>
            </a:xfrm>
            <a:prstGeom prst="rect">
              <a:avLst/>
            </a:prstGeom>
            <a:grp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13" name="Rechteck"/>
            <p:cNvSpPr/>
            <p:nvPr/>
          </p:nvSpPr>
          <p:spPr>
            <a:xfrm>
              <a:off x="570891" y="0"/>
              <a:ext cx="522101" cy="47888"/>
            </a:xfrm>
            <a:prstGeom prst="rect">
              <a:avLst/>
            </a:prstGeom>
            <a:grp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14" name="Rechteck"/>
            <p:cNvSpPr/>
            <p:nvPr/>
          </p:nvSpPr>
          <p:spPr>
            <a:xfrm>
              <a:off x="1712674"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15" name="Rechteck"/>
            <p:cNvSpPr/>
            <p:nvPr/>
          </p:nvSpPr>
          <p:spPr>
            <a:xfrm>
              <a:off x="2283565" y="0"/>
              <a:ext cx="522101" cy="47888"/>
            </a:xfrm>
            <a:prstGeom prst="rect">
              <a:avLst/>
            </a:prstGeom>
            <a:solidFill>
              <a:schemeClr val="bg1"/>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grpSp>
      <p:grpSp>
        <p:nvGrpSpPr>
          <p:cNvPr id="228" name="Gruppieren"/>
          <p:cNvGrpSpPr/>
          <p:nvPr/>
        </p:nvGrpSpPr>
        <p:grpSpPr>
          <a:xfrm>
            <a:off x="183027" y="6719913"/>
            <a:ext cx="2805667" cy="47888"/>
            <a:chOff x="0" y="0"/>
            <a:chExt cx="2805665" cy="47887"/>
          </a:xfrm>
        </p:grpSpPr>
        <p:sp>
          <p:nvSpPr>
            <p:cNvPr id="223" name="Rechteck"/>
            <p:cNvSpPr/>
            <p:nvPr/>
          </p:nvSpPr>
          <p:spPr>
            <a:xfrm>
              <a:off x="0" y="0"/>
              <a:ext cx="522101" cy="47888"/>
            </a:xfrm>
            <a:prstGeom prst="rect">
              <a:avLst/>
            </a:prstGeom>
            <a:solidFill>
              <a:schemeClr val="accent3"/>
            </a:solidFill>
            <a:ln w="3175" cap="flat">
              <a:solidFill>
                <a:schemeClr val="accent3"/>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24" name="Rechteck"/>
            <p:cNvSpPr/>
            <p:nvPr/>
          </p:nvSpPr>
          <p:spPr>
            <a:xfrm>
              <a:off x="1141782" y="0"/>
              <a:ext cx="522102"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225" name="Rechteck"/>
            <p:cNvSpPr/>
            <p:nvPr/>
          </p:nvSpPr>
          <p:spPr>
            <a:xfrm>
              <a:off x="570891"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26" name="Rechteck"/>
            <p:cNvSpPr/>
            <p:nvPr/>
          </p:nvSpPr>
          <p:spPr>
            <a:xfrm>
              <a:off x="1712674"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27" name="Rechteck"/>
            <p:cNvSpPr/>
            <p:nvPr/>
          </p:nvSpPr>
          <p:spPr>
            <a:xfrm>
              <a:off x="2283565"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grpSp>
      <p:sp>
        <p:nvSpPr>
          <p:cNvPr id="229" name="In einem kurzen Text sollte man an dieser Stelle die momentane Situation, in der sich unsere Persona befindet zusammenfassen. Dabei kann man Dinge wie die berufliche oder familiäre Situation sowie Gedanken und Ziele aufschreiben."/>
          <p:cNvSpPr txBox="1"/>
          <p:nvPr/>
        </p:nvSpPr>
        <p:spPr>
          <a:xfrm>
            <a:off x="3457648" y="3841035"/>
            <a:ext cx="6188735" cy="50783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algn="l">
              <a:defRPr sz="1600" b="0">
                <a:latin typeface="Avenir Book"/>
                <a:ea typeface="Avenir Book"/>
                <a:cs typeface="Avenir Book"/>
                <a:sym typeface="Avenir Book"/>
              </a:defRPr>
            </a:lvl1pPr>
          </a:lstStyle>
          <a:p>
            <a:pPr>
              <a:buSzPct val="121000"/>
              <a:defRPr sz="1400" b="0" spc="70">
                <a:latin typeface="Avenir Book"/>
                <a:ea typeface="Avenir Book"/>
                <a:cs typeface="Avenir Book"/>
                <a:sym typeface="Avenir Book"/>
              </a:defRPr>
            </a:pPr>
            <a:r>
              <a:rPr lang="de-DE" sz="1400" spc="70" dirty="0">
                <a:sym typeface="Helvetica Neue"/>
              </a:rPr>
              <a:t>Abdul arbeitet in einer berühmte Firma, die außerhalb von der Stadt liegt. Es gibt keine Restaurants in der Nähe, deshalb bestellt er gern Essen online.</a:t>
            </a:r>
            <a:endParaRPr sz="1400" spc="70" dirty="0">
              <a:sym typeface="Helvetica Neue"/>
            </a:endParaRPr>
          </a:p>
        </p:txBody>
      </p:sp>
      <p:grpSp>
        <p:nvGrpSpPr>
          <p:cNvPr id="12" name="Gruppieren 11">
            <a:extLst>
              <a:ext uri="{FF2B5EF4-FFF2-40B4-BE49-F238E27FC236}">
                <a16:creationId xmlns:a16="http://schemas.microsoft.com/office/drawing/2014/main" id="{85416E24-5738-4300-9957-617600FD3AD2}"/>
              </a:ext>
            </a:extLst>
          </p:cNvPr>
          <p:cNvGrpSpPr/>
          <p:nvPr/>
        </p:nvGrpSpPr>
        <p:grpSpPr>
          <a:xfrm>
            <a:off x="173936" y="11852997"/>
            <a:ext cx="2793525" cy="812757"/>
            <a:chOff x="174675" y="11852997"/>
            <a:chExt cx="2793525" cy="812757"/>
          </a:xfrm>
        </p:grpSpPr>
        <p:grpSp>
          <p:nvGrpSpPr>
            <p:cNvPr id="10" name="Gruppieren 9">
              <a:extLst>
                <a:ext uri="{FF2B5EF4-FFF2-40B4-BE49-F238E27FC236}">
                  <a16:creationId xmlns:a16="http://schemas.microsoft.com/office/drawing/2014/main" id="{1DB031C9-1ED8-44E1-81B8-BAB2F52BA479}"/>
                </a:ext>
              </a:extLst>
            </p:cNvPr>
            <p:cNvGrpSpPr/>
            <p:nvPr/>
          </p:nvGrpSpPr>
          <p:grpSpPr>
            <a:xfrm>
              <a:off x="174675" y="11853434"/>
              <a:ext cx="442109" cy="812320"/>
              <a:chOff x="174675" y="11853434"/>
              <a:chExt cx="442109" cy="812320"/>
            </a:xfrm>
          </p:grpSpPr>
          <p:sp>
            <p:nvSpPr>
              <p:cNvPr id="202" name="Instagram"/>
              <p:cNvSpPr/>
              <p:nvPr/>
            </p:nvSpPr>
            <p:spPr>
              <a:xfrm>
                <a:off x="205229" y="11853434"/>
                <a:ext cx="381001" cy="380564"/>
              </a:xfrm>
              <a:custGeom>
                <a:avLst/>
                <a:gdLst/>
                <a:ahLst/>
                <a:cxnLst>
                  <a:cxn ang="0">
                    <a:pos x="wd2" y="hd2"/>
                  </a:cxn>
                  <a:cxn ang="5400000">
                    <a:pos x="wd2" y="hd2"/>
                  </a:cxn>
                  <a:cxn ang="10800000">
                    <a:pos x="wd2" y="hd2"/>
                  </a:cxn>
                  <a:cxn ang="16200000">
                    <a:pos x="wd2" y="hd2"/>
                  </a:cxn>
                </a:cxnLst>
                <a:rect l="0" t="0" r="r" b="b"/>
                <a:pathLst>
                  <a:path w="21600" h="21600" extrusionOk="0">
                    <a:moveTo>
                      <a:pt x="4330" y="0"/>
                    </a:moveTo>
                    <a:cubicBezTo>
                      <a:pt x="3137" y="0"/>
                      <a:pt x="2054" y="480"/>
                      <a:pt x="1270" y="1259"/>
                    </a:cubicBezTo>
                    <a:cubicBezTo>
                      <a:pt x="486" y="2038"/>
                      <a:pt x="0" y="3116"/>
                      <a:pt x="0" y="4310"/>
                    </a:cubicBezTo>
                    <a:lnTo>
                      <a:pt x="0" y="17290"/>
                    </a:lnTo>
                    <a:cubicBezTo>
                      <a:pt x="0" y="18484"/>
                      <a:pt x="486" y="19562"/>
                      <a:pt x="1270" y="20341"/>
                    </a:cubicBezTo>
                    <a:cubicBezTo>
                      <a:pt x="2054" y="21120"/>
                      <a:pt x="3137" y="21600"/>
                      <a:pt x="4330" y="21600"/>
                    </a:cubicBezTo>
                    <a:lnTo>
                      <a:pt x="17270" y="21600"/>
                    </a:lnTo>
                    <a:cubicBezTo>
                      <a:pt x="18463" y="21600"/>
                      <a:pt x="19546" y="21120"/>
                      <a:pt x="20330" y="20341"/>
                    </a:cubicBezTo>
                    <a:cubicBezTo>
                      <a:pt x="21114" y="19562"/>
                      <a:pt x="21600" y="18484"/>
                      <a:pt x="21600" y="17290"/>
                    </a:cubicBezTo>
                    <a:lnTo>
                      <a:pt x="21600" y="4310"/>
                    </a:lnTo>
                    <a:cubicBezTo>
                      <a:pt x="21600" y="3116"/>
                      <a:pt x="21114" y="2038"/>
                      <a:pt x="20330" y="1259"/>
                    </a:cubicBezTo>
                    <a:cubicBezTo>
                      <a:pt x="19546" y="480"/>
                      <a:pt x="18463" y="0"/>
                      <a:pt x="17270" y="0"/>
                    </a:cubicBezTo>
                    <a:lnTo>
                      <a:pt x="4330" y="0"/>
                    </a:lnTo>
                    <a:close/>
                    <a:moveTo>
                      <a:pt x="15142" y="3245"/>
                    </a:moveTo>
                    <a:lnTo>
                      <a:pt x="18359" y="3245"/>
                    </a:lnTo>
                    <a:lnTo>
                      <a:pt x="18359" y="6465"/>
                    </a:lnTo>
                    <a:lnTo>
                      <a:pt x="15142" y="6465"/>
                    </a:lnTo>
                    <a:lnTo>
                      <a:pt x="15142" y="3245"/>
                    </a:lnTo>
                    <a:close/>
                    <a:moveTo>
                      <a:pt x="10812" y="6465"/>
                    </a:moveTo>
                    <a:cubicBezTo>
                      <a:pt x="13196" y="6465"/>
                      <a:pt x="15117" y="8413"/>
                      <a:pt x="15118" y="10800"/>
                    </a:cubicBezTo>
                    <a:cubicBezTo>
                      <a:pt x="15118" y="13187"/>
                      <a:pt x="13196" y="15135"/>
                      <a:pt x="10812" y="15135"/>
                    </a:cubicBezTo>
                    <a:cubicBezTo>
                      <a:pt x="8428" y="15135"/>
                      <a:pt x="6482" y="13187"/>
                      <a:pt x="6482" y="10800"/>
                    </a:cubicBezTo>
                    <a:cubicBezTo>
                      <a:pt x="6482" y="8413"/>
                      <a:pt x="8428" y="6465"/>
                      <a:pt x="10812" y="6465"/>
                    </a:cubicBezTo>
                    <a:close/>
                    <a:moveTo>
                      <a:pt x="2177" y="9710"/>
                    </a:moveTo>
                    <a:lnTo>
                      <a:pt x="4454" y="9710"/>
                    </a:lnTo>
                    <a:cubicBezTo>
                      <a:pt x="4394" y="10065"/>
                      <a:pt x="4330" y="10430"/>
                      <a:pt x="4330" y="10800"/>
                    </a:cubicBezTo>
                    <a:cubicBezTo>
                      <a:pt x="4330" y="14382"/>
                      <a:pt x="7234" y="17290"/>
                      <a:pt x="10812" y="17290"/>
                    </a:cubicBezTo>
                    <a:cubicBezTo>
                      <a:pt x="14388" y="17290"/>
                      <a:pt x="17295" y="14382"/>
                      <a:pt x="17295" y="10800"/>
                    </a:cubicBezTo>
                    <a:cubicBezTo>
                      <a:pt x="17295" y="10430"/>
                      <a:pt x="17231" y="10065"/>
                      <a:pt x="17171" y="9710"/>
                    </a:cubicBezTo>
                    <a:lnTo>
                      <a:pt x="19447" y="9710"/>
                    </a:lnTo>
                    <a:lnTo>
                      <a:pt x="19447" y="17290"/>
                    </a:lnTo>
                    <a:cubicBezTo>
                      <a:pt x="19447" y="17887"/>
                      <a:pt x="19207" y="18425"/>
                      <a:pt x="18818" y="18815"/>
                    </a:cubicBezTo>
                    <a:cubicBezTo>
                      <a:pt x="18429" y="19205"/>
                      <a:pt x="17891" y="19445"/>
                      <a:pt x="17295" y="19445"/>
                    </a:cubicBezTo>
                    <a:lnTo>
                      <a:pt x="4330" y="19445"/>
                    </a:lnTo>
                    <a:cubicBezTo>
                      <a:pt x="3734" y="19445"/>
                      <a:pt x="3196" y="19205"/>
                      <a:pt x="2807" y="18815"/>
                    </a:cubicBezTo>
                    <a:cubicBezTo>
                      <a:pt x="2417" y="18425"/>
                      <a:pt x="2177" y="17887"/>
                      <a:pt x="2177" y="17290"/>
                    </a:cubicBezTo>
                    <a:lnTo>
                      <a:pt x="2177" y="9710"/>
                    </a:lnTo>
                    <a:close/>
                  </a:path>
                </a:pathLst>
              </a:custGeom>
              <a:solidFill>
                <a:srgbClr val="FFFFFF"/>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a:p>
            </p:txBody>
          </p:sp>
          <p:sp>
            <p:nvSpPr>
              <p:cNvPr id="230" name="40%"/>
              <p:cNvSpPr txBox="1"/>
              <p:nvPr/>
            </p:nvSpPr>
            <p:spPr>
              <a:xfrm>
                <a:off x="174675" y="12373366"/>
                <a:ext cx="442109"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dirty="0"/>
                  <a:t>55</a:t>
                </a:r>
                <a:r>
                  <a:rPr dirty="0"/>
                  <a:t>%</a:t>
                </a:r>
              </a:p>
            </p:txBody>
          </p:sp>
        </p:grpSp>
        <p:grpSp>
          <p:nvGrpSpPr>
            <p:cNvPr id="9" name="Gruppieren 8">
              <a:extLst>
                <a:ext uri="{FF2B5EF4-FFF2-40B4-BE49-F238E27FC236}">
                  <a16:creationId xmlns:a16="http://schemas.microsoft.com/office/drawing/2014/main" id="{9E46E35C-DBFC-4D00-A9F3-DBCA2E3D984C}"/>
                </a:ext>
              </a:extLst>
            </p:cNvPr>
            <p:cNvGrpSpPr/>
            <p:nvPr/>
          </p:nvGrpSpPr>
          <p:grpSpPr>
            <a:xfrm>
              <a:off x="781063" y="11852997"/>
              <a:ext cx="476335" cy="812757"/>
              <a:chOff x="843551" y="11852997"/>
              <a:chExt cx="476335" cy="812757"/>
            </a:xfrm>
          </p:grpSpPr>
          <p:sp>
            <p:nvSpPr>
              <p:cNvPr id="204" name="Twitter"/>
              <p:cNvSpPr/>
              <p:nvPr/>
            </p:nvSpPr>
            <p:spPr>
              <a:xfrm>
                <a:off x="843551" y="11852997"/>
                <a:ext cx="476335" cy="381001"/>
              </a:xfrm>
              <a:custGeom>
                <a:avLst/>
                <a:gdLst/>
                <a:ahLst/>
                <a:cxnLst>
                  <a:cxn ang="0">
                    <a:pos x="wd2" y="hd2"/>
                  </a:cxn>
                  <a:cxn ang="5400000">
                    <a:pos x="wd2" y="hd2"/>
                  </a:cxn>
                  <a:cxn ang="10800000">
                    <a:pos x="wd2" y="hd2"/>
                  </a:cxn>
                  <a:cxn ang="16200000">
                    <a:pos x="wd2" y="hd2"/>
                  </a:cxn>
                </a:cxnLst>
                <a:rect l="0" t="0" r="r" b="b"/>
                <a:pathLst>
                  <a:path w="21600" h="21600" extrusionOk="0">
                    <a:moveTo>
                      <a:pt x="21004" y="396"/>
                    </a:moveTo>
                    <a:cubicBezTo>
                      <a:pt x="20575" y="710"/>
                      <a:pt x="20123" y="980"/>
                      <a:pt x="19653" y="1202"/>
                    </a:cubicBezTo>
                    <a:cubicBezTo>
                      <a:pt x="19183" y="1425"/>
                      <a:pt x="18694" y="1599"/>
                      <a:pt x="18190" y="1722"/>
                    </a:cubicBezTo>
                    <a:cubicBezTo>
                      <a:pt x="17380" y="660"/>
                      <a:pt x="16230" y="0"/>
                      <a:pt x="14954" y="0"/>
                    </a:cubicBezTo>
                    <a:cubicBezTo>
                      <a:pt x="12507" y="0"/>
                      <a:pt x="10523" y="2442"/>
                      <a:pt x="10523" y="5452"/>
                    </a:cubicBezTo>
                    <a:cubicBezTo>
                      <a:pt x="10523" y="5878"/>
                      <a:pt x="10562" y="6293"/>
                      <a:pt x="10637" y="6695"/>
                    </a:cubicBezTo>
                    <a:cubicBezTo>
                      <a:pt x="8796" y="6581"/>
                      <a:pt x="7059" y="5981"/>
                      <a:pt x="5509" y="4997"/>
                    </a:cubicBezTo>
                    <a:cubicBezTo>
                      <a:pt x="3959" y="4014"/>
                      <a:pt x="2596" y="2646"/>
                      <a:pt x="1503" y="996"/>
                    </a:cubicBezTo>
                    <a:cubicBezTo>
                      <a:pt x="1122" y="1804"/>
                      <a:pt x="904" y="2737"/>
                      <a:pt x="904" y="3738"/>
                    </a:cubicBezTo>
                    <a:cubicBezTo>
                      <a:pt x="904" y="5630"/>
                      <a:pt x="1685" y="7300"/>
                      <a:pt x="2875" y="8276"/>
                    </a:cubicBezTo>
                    <a:cubicBezTo>
                      <a:pt x="2512" y="8263"/>
                      <a:pt x="2160" y="8195"/>
                      <a:pt x="1823" y="8079"/>
                    </a:cubicBezTo>
                    <a:cubicBezTo>
                      <a:pt x="1487" y="7963"/>
                      <a:pt x="1166" y="7799"/>
                      <a:pt x="867" y="7594"/>
                    </a:cubicBezTo>
                    <a:cubicBezTo>
                      <a:pt x="867" y="7619"/>
                      <a:pt x="867" y="7638"/>
                      <a:pt x="867" y="7663"/>
                    </a:cubicBezTo>
                    <a:cubicBezTo>
                      <a:pt x="867" y="10306"/>
                      <a:pt x="2396" y="12509"/>
                      <a:pt x="4422" y="13010"/>
                    </a:cubicBezTo>
                    <a:cubicBezTo>
                      <a:pt x="4050" y="13137"/>
                      <a:pt x="3659" y="13200"/>
                      <a:pt x="3254" y="13200"/>
                    </a:cubicBezTo>
                    <a:cubicBezTo>
                      <a:pt x="2970" y="13200"/>
                      <a:pt x="2691" y="13167"/>
                      <a:pt x="2422" y="13104"/>
                    </a:cubicBezTo>
                    <a:cubicBezTo>
                      <a:pt x="2704" y="14187"/>
                      <a:pt x="3254" y="15123"/>
                      <a:pt x="3976" y="15794"/>
                    </a:cubicBezTo>
                    <a:cubicBezTo>
                      <a:pt x="4698" y="16464"/>
                      <a:pt x="5591" y="16869"/>
                      <a:pt x="6561" y="16891"/>
                    </a:cubicBezTo>
                    <a:cubicBezTo>
                      <a:pt x="5042" y="18354"/>
                      <a:pt x="3133" y="19224"/>
                      <a:pt x="1056" y="19224"/>
                    </a:cubicBezTo>
                    <a:cubicBezTo>
                      <a:pt x="697" y="19224"/>
                      <a:pt x="348" y="19202"/>
                      <a:pt x="0" y="19152"/>
                    </a:cubicBezTo>
                    <a:cubicBezTo>
                      <a:pt x="1962" y="20695"/>
                      <a:pt x="4290" y="21600"/>
                      <a:pt x="6794" y="21600"/>
                    </a:cubicBezTo>
                    <a:cubicBezTo>
                      <a:pt x="14945" y="21600"/>
                      <a:pt x="19402" y="13291"/>
                      <a:pt x="19402" y="6084"/>
                    </a:cubicBezTo>
                    <a:cubicBezTo>
                      <a:pt x="19402" y="5848"/>
                      <a:pt x="19398" y="5614"/>
                      <a:pt x="19389" y="5380"/>
                    </a:cubicBezTo>
                    <a:cubicBezTo>
                      <a:pt x="19821" y="4995"/>
                      <a:pt x="20226" y="4562"/>
                      <a:pt x="20596" y="4090"/>
                    </a:cubicBezTo>
                    <a:cubicBezTo>
                      <a:pt x="20966" y="3617"/>
                      <a:pt x="21303" y="3104"/>
                      <a:pt x="21600" y="2558"/>
                    </a:cubicBezTo>
                    <a:cubicBezTo>
                      <a:pt x="21203" y="2774"/>
                      <a:pt x="20791" y="2955"/>
                      <a:pt x="20366" y="3098"/>
                    </a:cubicBezTo>
                    <a:cubicBezTo>
                      <a:pt x="19941" y="3242"/>
                      <a:pt x="19503" y="3347"/>
                      <a:pt x="19055" y="3413"/>
                    </a:cubicBezTo>
                    <a:cubicBezTo>
                      <a:pt x="19512" y="3076"/>
                      <a:pt x="19916" y="2641"/>
                      <a:pt x="20248" y="2131"/>
                    </a:cubicBezTo>
                    <a:cubicBezTo>
                      <a:pt x="20579" y="1620"/>
                      <a:pt x="20838" y="1034"/>
                      <a:pt x="21004" y="396"/>
                    </a:cubicBezTo>
                  </a:path>
                </a:pathLst>
              </a:custGeom>
              <a:solidFill>
                <a:srgbClr val="FFFFFF"/>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a:p>
            </p:txBody>
          </p:sp>
          <p:sp>
            <p:nvSpPr>
              <p:cNvPr id="231" name="5%"/>
              <p:cNvSpPr txBox="1"/>
              <p:nvPr/>
            </p:nvSpPr>
            <p:spPr>
              <a:xfrm>
                <a:off x="892076" y="12373366"/>
                <a:ext cx="333746"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dirty="0"/>
                  <a:t>0%</a:t>
                </a:r>
                <a:endParaRPr dirty="0"/>
              </a:p>
            </p:txBody>
          </p:sp>
        </p:grpSp>
        <p:grpSp>
          <p:nvGrpSpPr>
            <p:cNvPr id="8" name="Gruppieren 7">
              <a:extLst>
                <a:ext uri="{FF2B5EF4-FFF2-40B4-BE49-F238E27FC236}">
                  <a16:creationId xmlns:a16="http://schemas.microsoft.com/office/drawing/2014/main" id="{1B837A38-D1EC-4DE5-AB91-DE0A81F8A69A}"/>
                </a:ext>
              </a:extLst>
            </p:cNvPr>
            <p:cNvGrpSpPr/>
            <p:nvPr/>
          </p:nvGrpSpPr>
          <p:grpSpPr>
            <a:xfrm>
              <a:off x="1421677" y="11852997"/>
              <a:ext cx="333746" cy="812757"/>
              <a:chOff x="1345529" y="11852997"/>
              <a:chExt cx="333746" cy="812757"/>
            </a:xfrm>
          </p:grpSpPr>
          <p:sp>
            <p:nvSpPr>
              <p:cNvPr id="206" name="Facebook"/>
              <p:cNvSpPr/>
              <p:nvPr/>
            </p:nvSpPr>
            <p:spPr>
              <a:xfrm>
                <a:off x="1417394" y="11852997"/>
                <a:ext cx="190016" cy="381001"/>
              </a:xfrm>
              <a:custGeom>
                <a:avLst/>
                <a:gdLst/>
                <a:ahLst/>
                <a:cxnLst>
                  <a:cxn ang="0">
                    <a:pos x="wd2" y="hd2"/>
                  </a:cxn>
                  <a:cxn ang="5400000">
                    <a:pos x="wd2" y="hd2"/>
                  </a:cxn>
                  <a:cxn ang="10800000">
                    <a:pos x="wd2" y="hd2"/>
                  </a:cxn>
                  <a:cxn ang="16200000">
                    <a:pos x="wd2" y="hd2"/>
                  </a:cxn>
                </a:cxnLst>
                <a:rect l="0" t="0" r="r" b="b"/>
                <a:pathLst>
                  <a:path w="21600" h="21600" extrusionOk="0">
                    <a:moveTo>
                      <a:pt x="15153" y="0"/>
                    </a:moveTo>
                    <a:cubicBezTo>
                      <a:pt x="11308" y="0"/>
                      <a:pt x="8718" y="450"/>
                      <a:pt x="7090" y="1280"/>
                    </a:cubicBezTo>
                    <a:cubicBezTo>
                      <a:pt x="5461" y="2109"/>
                      <a:pt x="4794" y="3318"/>
                      <a:pt x="4794" y="4837"/>
                    </a:cubicBezTo>
                    <a:lnTo>
                      <a:pt x="4794" y="7200"/>
                    </a:lnTo>
                    <a:lnTo>
                      <a:pt x="0" y="7200"/>
                    </a:lnTo>
                    <a:lnTo>
                      <a:pt x="0" y="10800"/>
                    </a:lnTo>
                    <a:lnTo>
                      <a:pt x="4794" y="10800"/>
                    </a:lnTo>
                    <a:lnTo>
                      <a:pt x="4794" y="21600"/>
                    </a:lnTo>
                    <a:lnTo>
                      <a:pt x="14382" y="21600"/>
                    </a:lnTo>
                    <a:lnTo>
                      <a:pt x="14382" y="10800"/>
                    </a:lnTo>
                    <a:lnTo>
                      <a:pt x="20773" y="10800"/>
                    </a:lnTo>
                    <a:lnTo>
                      <a:pt x="21600" y="7200"/>
                    </a:lnTo>
                    <a:lnTo>
                      <a:pt x="14382" y="7200"/>
                    </a:lnTo>
                    <a:lnTo>
                      <a:pt x="14382" y="5111"/>
                    </a:lnTo>
                    <a:cubicBezTo>
                      <a:pt x="14382" y="4627"/>
                      <a:pt x="14432" y="4249"/>
                      <a:pt x="14857" y="3992"/>
                    </a:cubicBezTo>
                    <a:cubicBezTo>
                      <a:pt x="15282" y="3735"/>
                      <a:pt x="16081" y="3600"/>
                      <a:pt x="17578" y="3600"/>
                    </a:cubicBezTo>
                    <a:lnTo>
                      <a:pt x="21545" y="3600"/>
                    </a:lnTo>
                    <a:lnTo>
                      <a:pt x="21545" y="0"/>
                    </a:lnTo>
                    <a:lnTo>
                      <a:pt x="15153" y="0"/>
                    </a:lnTo>
                    <a:close/>
                  </a:path>
                </a:pathLst>
              </a:custGeom>
              <a:solidFill>
                <a:srgbClr val="FFFFFF"/>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a:p>
            </p:txBody>
          </p:sp>
          <p:sp>
            <p:nvSpPr>
              <p:cNvPr id="232" name="15%"/>
              <p:cNvSpPr txBox="1"/>
              <p:nvPr/>
            </p:nvSpPr>
            <p:spPr>
              <a:xfrm>
                <a:off x="1345529" y="12373366"/>
                <a:ext cx="333746"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dirty="0"/>
                  <a:t>5</a:t>
                </a:r>
                <a:r>
                  <a:rPr dirty="0"/>
                  <a:t>%</a:t>
                </a:r>
              </a:p>
            </p:txBody>
          </p:sp>
        </p:grpSp>
        <p:grpSp>
          <p:nvGrpSpPr>
            <p:cNvPr id="7" name="Gruppieren 6">
              <a:extLst>
                <a:ext uri="{FF2B5EF4-FFF2-40B4-BE49-F238E27FC236}">
                  <a16:creationId xmlns:a16="http://schemas.microsoft.com/office/drawing/2014/main" id="{10932097-EB7A-45E5-84E4-2D05AE874EFC}"/>
                </a:ext>
              </a:extLst>
            </p:cNvPr>
            <p:cNvGrpSpPr/>
            <p:nvPr/>
          </p:nvGrpSpPr>
          <p:grpSpPr>
            <a:xfrm>
              <a:off x="1919702" y="11852997"/>
              <a:ext cx="442109" cy="812757"/>
              <a:chOff x="1908911" y="11852997"/>
              <a:chExt cx="442109" cy="812757"/>
            </a:xfrm>
          </p:grpSpPr>
          <p:sp>
            <p:nvSpPr>
              <p:cNvPr id="205" name="Youtube"/>
              <p:cNvSpPr/>
              <p:nvPr/>
            </p:nvSpPr>
            <p:spPr>
              <a:xfrm>
                <a:off x="1946718" y="11852997"/>
                <a:ext cx="366494" cy="381001"/>
              </a:xfrm>
              <a:custGeom>
                <a:avLst/>
                <a:gdLst/>
                <a:ahLst/>
                <a:cxnLst>
                  <a:cxn ang="0">
                    <a:pos x="wd2" y="hd2"/>
                  </a:cxn>
                  <a:cxn ang="5400000">
                    <a:pos x="wd2" y="hd2"/>
                  </a:cxn>
                  <a:cxn ang="10800000">
                    <a:pos x="wd2" y="hd2"/>
                  </a:cxn>
                  <a:cxn ang="16200000">
                    <a:pos x="wd2" y="hd2"/>
                  </a:cxn>
                </a:cxnLst>
                <a:rect l="0" t="0" r="r" b="b"/>
                <a:pathLst>
                  <a:path w="21600" h="21600" extrusionOk="0">
                    <a:moveTo>
                      <a:pt x="3465" y="0"/>
                    </a:moveTo>
                    <a:lnTo>
                      <a:pt x="5198" y="4264"/>
                    </a:lnTo>
                    <a:lnTo>
                      <a:pt x="5198" y="7272"/>
                    </a:lnTo>
                    <a:lnTo>
                      <a:pt x="6615" y="7272"/>
                    </a:lnTo>
                    <a:lnTo>
                      <a:pt x="6615" y="4264"/>
                    </a:lnTo>
                    <a:lnTo>
                      <a:pt x="8235" y="0"/>
                    </a:lnTo>
                    <a:lnTo>
                      <a:pt x="6908" y="0"/>
                    </a:lnTo>
                    <a:lnTo>
                      <a:pt x="5895" y="2814"/>
                    </a:lnTo>
                    <a:lnTo>
                      <a:pt x="4883" y="0"/>
                    </a:lnTo>
                    <a:lnTo>
                      <a:pt x="3465" y="0"/>
                    </a:lnTo>
                    <a:close/>
                    <a:moveTo>
                      <a:pt x="13095" y="1731"/>
                    </a:moveTo>
                    <a:lnTo>
                      <a:pt x="13095" y="6580"/>
                    </a:lnTo>
                    <a:cubicBezTo>
                      <a:pt x="13095" y="6580"/>
                      <a:pt x="13207" y="7359"/>
                      <a:pt x="14017" y="7359"/>
                    </a:cubicBezTo>
                    <a:cubicBezTo>
                      <a:pt x="14827" y="7359"/>
                      <a:pt x="15525" y="6688"/>
                      <a:pt x="15525" y="6688"/>
                    </a:cubicBezTo>
                    <a:lnTo>
                      <a:pt x="15525" y="7272"/>
                    </a:lnTo>
                    <a:lnTo>
                      <a:pt x="16740" y="7272"/>
                    </a:lnTo>
                    <a:lnTo>
                      <a:pt x="16740" y="1731"/>
                    </a:lnTo>
                    <a:lnTo>
                      <a:pt x="15525" y="1731"/>
                    </a:lnTo>
                    <a:lnTo>
                      <a:pt x="15525" y="5995"/>
                    </a:lnTo>
                    <a:cubicBezTo>
                      <a:pt x="15525" y="5995"/>
                      <a:pt x="15121" y="6493"/>
                      <a:pt x="14715" y="6493"/>
                    </a:cubicBezTo>
                    <a:cubicBezTo>
                      <a:pt x="14309" y="6493"/>
                      <a:pt x="14310" y="6190"/>
                      <a:pt x="14310" y="6190"/>
                    </a:cubicBezTo>
                    <a:lnTo>
                      <a:pt x="14310" y="1731"/>
                    </a:lnTo>
                    <a:lnTo>
                      <a:pt x="13095" y="1731"/>
                    </a:lnTo>
                    <a:close/>
                    <a:moveTo>
                      <a:pt x="9945" y="1753"/>
                    </a:moveTo>
                    <a:cubicBezTo>
                      <a:pt x="9497" y="1753"/>
                      <a:pt x="9092" y="1923"/>
                      <a:pt x="8799" y="2200"/>
                    </a:cubicBezTo>
                    <a:cubicBezTo>
                      <a:pt x="8506" y="2478"/>
                      <a:pt x="8325" y="2862"/>
                      <a:pt x="8325" y="3290"/>
                    </a:cubicBezTo>
                    <a:lnTo>
                      <a:pt x="8325" y="5822"/>
                    </a:lnTo>
                    <a:cubicBezTo>
                      <a:pt x="8325" y="6250"/>
                      <a:pt x="8506" y="6634"/>
                      <a:pt x="8799" y="6911"/>
                    </a:cubicBezTo>
                    <a:cubicBezTo>
                      <a:pt x="9092" y="7189"/>
                      <a:pt x="9497" y="7359"/>
                      <a:pt x="9945" y="7359"/>
                    </a:cubicBezTo>
                    <a:lnTo>
                      <a:pt x="10350" y="7359"/>
                    </a:lnTo>
                    <a:cubicBezTo>
                      <a:pt x="10798" y="7359"/>
                      <a:pt x="11203" y="7189"/>
                      <a:pt x="11496" y="6911"/>
                    </a:cubicBezTo>
                    <a:cubicBezTo>
                      <a:pt x="11789" y="6634"/>
                      <a:pt x="11970" y="6250"/>
                      <a:pt x="11970" y="5822"/>
                    </a:cubicBezTo>
                    <a:lnTo>
                      <a:pt x="11970" y="3290"/>
                    </a:lnTo>
                    <a:cubicBezTo>
                      <a:pt x="11970" y="2862"/>
                      <a:pt x="11789" y="2478"/>
                      <a:pt x="11496" y="2200"/>
                    </a:cubicBezTo>
                    <a:cubicBezTo>
                      <a:pt x="11203" y="1923"/>
                      <a:pt x="10798" y="1753"/>
                      <a:pt x="10350" y="1753"/>
                    </a:cubicBezTo>
                    <a:lnTo>
                      <a:pt x="9945" y="1753"/>
                    </a:lnTo>
                    <a:close/>
                    <a:moveTo>
                      <a:pt x="10147" y="2619"/>
                    </a:moveTo>
                    <a:cubicBezTo>
                      <a:pt x="10485" y="2619"/>
                      <a:pt x="10755" y="2882"/>
                      <a:pt x="10755" y="3203"/>
                    </a:cubicBezTo>
                    <a:lnTo>
                      <a:pt x="10755" y="5909"/>
                    </a:lnTo>
                    <a:cubicBezTo>
                      <a:pt x="10755" y="6230"/>
                      <a:pt x="10485" y="6493"/>
                      <a:pt x="10147" y="6493"/>
                    </a:cubicBezTo>
                    <a:cubicBezTo>
                      <a:pt x="9811" y="6493"/>
                      <a:pt x="9540" y="6230"/>
                      <a:pt x="9540" y="5909"/>
                    </a:cubicBezTo>
                    <a:lnTo>
                      <a:pt x="9540" y="3203"/>
                    </a:lnTo>
                    <a:cubicBezTo>
                      <a:pt x="9540" y="2882"/>
                      <a:pt x="9811" y="2619"/>
                      <a:pt x="10147" y="2619"/>
                    </a:cubicBezTo>
                    <a:close/>
                    <a:moveTo>
                      <a:pt x="10800" y="8398"/>
                    </a:moveTo>
                    <a:cubicBezTo>
                      <a:pt x="7080" y="8398"/>
                      <a:pt x="3353" y="8571"/>
                      <a:pt x="3353" y="8571"/>
                    </a:cubicBezTo>
                    <a:cubicBezTo>
                      <a:pt x="2512" y="8571"/>
                      <a:pt x="1752" y="8883"/>
                      <a:pt x="1203" y="9389"/>
                    </a:cubicBezTo>
                    <a:cubicBezTo>
                      <a:pt x="654" y="9894"/>
                      <a:pt x="315" y="10592"/>
                      <a:pt x="315" y="11363"/>
                    </a:cubicBezTo>
                    <a:cubicBezTo>
                      <a:pt x="315" y="11363"/>
                      <a:pt x="0" y="13181"/>
                      <a:pt x="0" y="14999"/>
                    </a:cubicBezTo>
                    <a:cubicBezTo>
                      <a:pt x="0" y="16809"/>
                      <a:pt x="315" y="18613"/>
                      <a:pt x="315" y="18613"/>
                    </a:cubicBezTo>
                    <a:cubicBezTo>
                      <a:pt x="315" y="19385"/>
                      <a:pt x="654" y="20083"/>
                      <a:pt x="1203" y="20588"/>
                    </a:cubicBezTo>
                    <a:cubicBezTo>
                      <a:pt x="1752" y="21093"/>
                      <a:pt x="2512" y="21405"/>
                      <a:pt x="3353" y="21405"/>
                    </a:cubicBezTo>
                    <a:cubicBezTo>
                      <a:pt x="3353" y="21405"/>
                      <a:pt x="7010" y="21600"/>
                      <a:pt x="10800" y="21600"/>
                    </a:cubicBezTo>
                    <a:cubicBezTo>
                      <a:pt x="14460" y="21600"/>
                      <a:pt x="18270" y="21405"/>
                      <a:pt x="18270" y="21405"/>
                    </a:cubicBezTo>
                    <a:cubicBezTo>
                      <a:pt x="19110" y="21405"/>
                      <a:pt x="19869" y="21093"/>
                      <a:pt x="20419" y="20588"/>
                    </a:cubicBezTo>
                    <a:cubicBezTo>
                      <a:pt x="20968" y="20083"/>
                      <a:pt x="21307" y="19385"/>
                      <a:pt x="21307" y="18613"/>
                    </a:cubicBezTo>
                    <a:cubicBezTo>
                      <a:pt x="21307" y="18613"/>
                      <a:pt x="21600" y="16794"/>
                      <a:pt x="21600" y="14999"/>
                    </a:cubicBezTo>
                    <a:cubicBezTo>
                      <a:pt x="21600" y="13165"/>
                      <a:pt x="21307" y="11363"/>
                      <a:pt x="21307" y="11363"/>
                    </a:cubicBezTo>
                    <a:cubicBezTo>
                      <a:pt x="21307" y="10592"/>
                      <a:pt x="20968" y="9894"/>
                      <a:pt x="20419" y="9389"/>
                    </a:cubicBezTo>
                    <a:cubicBezTo>
                      <a:pt x="19869" y="8884"/>
                      <a:pt x="19110" y="8571"/>
                      <a:pt x="18270" y="8571"/>
                    </a:cubicBezTo>
                    <a:cubicBezTo>
                      <a:pt x="18270" y="8571"/>
                      <a:pt x="14534" y="8398"/>
                      <a:pt x="10800" y="8398"/>
                    </a:cubicBezTo>
                    <a:close/>
                    <a:moveTo>
                      <a:pt x="1935" y="10540"/>
                    </a:moveTo>
                    <a:lnTo>
                      <a:pt x="6390" y="10540"/>
                    </a:lnTo>
                    <a:lnTo>
                      <a:pt x="6390" y="11731"/>
                    </a:lnTo>
                    <a:lnTo>
                      <a:pt x="4860" y="11731"/>
                    </a:lnTo>
                    <a:lnTo>
                      <a:pt x="4860" y="19089"/>
                    </a:lnTo>
                    <a:lnTo>
                      <a:pt x="3443" y="19089"/>
                    </a:lnTo>
                    <a:lnTo>
                      <a:pt x="3443" y="11731"/>
                    </a:lnTo>
                    <a:lnTo>
                      <a:pt x="1935" y="11731"/>
                    </a:lnTo>
                    <a:lnTo>
                      <a:pt x="1935" y="10540"/>
                    </a:lnTo>
                    <a:close/>
                    <a:moveTo>
                      <a:pt x="11250" y="10540"/>
                    </a:moveTo>
                    <a:lnTo>
                      <a:pt x="12577" y="10540"/>
                    </a:lnTo>
                    <a:lnTo>
                      <a:pt x="12577" y="13311"/>
                    </a:lnTo>
                    <a:cubicBezTo>
                      <a:pt x="12779" y="13107"/>
                      <a:pt x="13283" y="12661"/>
                      <a:pt x="13905" y="12661"/>
                    </a:cubicBezTo>
                    <a:cubicBezTo>
                      <a:pt x="14715" y="12661"/>
                      <a:pt x="15007" y="13316"/>
                      <a:pt x="15007" y="14155"/>
                    </a:cubicBezTo>
                    <a:lnTo>
                      <a:pt x="15007" y="17683"/>
                    </a:lnTo>
                    <a:cubicBezTo>
                      <a:pt x="15007" y="17683"/>
                      <a:pt x="15019" y="19176"/>
                      <a:pt x="13905" y="19176"/>
                    </a:cubicBezTo>
                    <a:cubicBezTo>
                      <a:pt x="13221" y="19176"/>
                      <a:pt x="12799" y="18841"/>
                      <a:pt x="12577" y="18570"/>
                    </a:cubicBezTo>
                    <a:lnTo>
                      <a:pt x="12577" y="19089"/>
                    </a:lnTo>
                    <a:lnTo>
                      <a:pt x="11250" y="19089"/>
                    </a:lnTo>
                    <a:lnTo>
                      <a:pt x="11250" y="10540"/>
                    </a:lnTo>
                    <a:close/>
                    <a:moveTo>
                      <a:pt x="6593" y="12661"/>
                    </a:moveTo>
                    <a:lnTo>
                      <a:pt x="7807" y="12661"/>
                    </a:lnTo>
                    <a:lnTo>
                      <a:pt x="7807" y="18072"/>
                    </a:lnTo>
                    <a:cubicBezTo>
                      <a:pt x="7807" y="18072"/>
                      <a:pt x="7807" y="18354"/>
                      <a:pt x="8212" y="18354"/>
                    </a:cubicBezTo>
                    <a:cubicBezTo>
                      <a:pt x="8619" y="18354"/>
                      <a:pt x="9023" y="17877"/>
                      <a:pt x="9022" y="17877"/>
                    </a:cubicBezTo>
                    <a:lnTo>
                      <a:pt x="9022" y="12661"/>
                    </a:lnTo>
                    <a:lnTo>
                      <a:pt x="10237" y="12661"/>
                    </a:lnTo>
                    <a:lnTo>
                      <a:pt x="10237" y="19089"/>
                    </a:lnTo>
                    <a:lnTo>
                      <a:pt x="9022" y="19089"/>
                    </a:lnTo>
                    <a:lnTo>
                      <a:pt x="9022" y="18527"/>
                    </a:lnTo>
                    <a:cubicBezTo>
                      <a:pt x="9022" y="18527"/>
                      <a:pt x="8327" y="19176"/>
                      <a:pt x="7515" y="19176"/>
                    </a:cubicBezTo>
                    <a:cubicBezTo>
                      <a:pt x="6705" y="19176"/>
                      <a:pt x="6593" y="18440"/>
                      <a:pt x="6593" y="18440"/>
                    </a:cubicBezTo>
                    <a:lnTo>
                      <a:pt x="6593" y="12661"/>
                    </a:lnTo>
                    <a:close/>
                    <a:moveTo>
                      <a:pt x="17955" y="12661"/>
                    </a:moveTo>
                    <a:cubicBezTo>
                      <a:pt x="19881" y="12661"/>
                      <a:pt x="19777" y="14263"/>
                      <a:pt x="19777" y="14263"/>
                    </a:cubicBezTo>
                    <a:lnTo>
                      <a:pt x="19777" y="16124"/>
                    </a:lnTo>
                    <a:lnTo>
                      <a:pt x="17257" y="16124"/>
                    </a:lnTo>
                    <a:lnTo>
                      <a:pt x="17257" y="17509"/>
                    </a:lnTo>
                    <a:cubicBezTo>
                      <a:pt x="17257" y="17509"/>
                      <a:pt x="17255" y="18159"/>
                      <a:pt x="17865" y="18159"/>
                    </a:cubicBezTo>
                    <a:cubicBezTo>
                      <a:pt x="18473" y="18159"/>
                      <a:pt x="18473" y="17509"/>
                      <a:pt x="18472" y="17509"/>
                    </a:cubicBezTo>
                    <a:lnTo>
                      <a:pt x="18472" y="16860"/>
                    </a:lnTo>
                    <a:lnTo>
                      <a:pt x="19777" y="16860"/>
                    </a:lnTo>
                    <a:lnTo>
                      <a:pt x="19777" y="17877"/>
                    </a:lnTo>
                    <a:cubicBezTo>
                      <a:pt x="19777" y="17877"/>
                      <a:pt x="19577" y="19176"/>
                      <a:pt x="17955" y="19176"/>
                    </a:cubicBezTo>
                    <a:cubicBezTo>
                      <a:pt x="16333" y="19176"/>
                      <a:pt x="16020" y="17877"/>
                      <a:pt x="16020" y="17877"/>
                    </a:cubicBezTo>
                    <a:lnTo>
                      <a:pt x="16020" y="14263"/>
                    </a:lnTo>
                    <a:cubicBezTo>
                      <a:pt x="16020" y="14263"/>
                      <a:pt x="16027" y="12661"/>
                      <a:pt x="17955" y="12661"/>
                    </a:cubicBezTo>
                    <a:close/>
                    <a:moveTo>
                      <a:pt x="13207" y="13679"/>
                    </a:moveTo>
                    <a:cubicBezTo>
                      <a:pt x="12943" y="13679"/>
                      <a:pt x="12740" y="13837"/>
                      <a:pt x="12600" y="13982"/>
                    </a:cubicBezTo>
                    <a:lnTo>
                      <a:pt x="12600" y="17899"/>
                    </a:lnTo>
                    <a:cubicBezTo>
                      <a:pt x="12728" y="18032"/>
                      <a:pt x="12917" y="18159"/>
                      <a:pt x="13207" y="18159"/>
                    </a:cubicBezTo>
                    <a:cubicBezTo>
                      <a:pt x="13815" y="18159"/>
                      <a:pt x="13815" y="17488"/>
                      <a:pt x="13815" y="17488"/>
                    </a:cubicBezTo>
                    <a:lnTo>
                      <a:pt x="13815" y="14328"/>
                    </a:lnTo>
                    <a:cubicBezTo>
                      <a:pt x="13815" y="14328"/>
                      <a:pt x="13713" y="13679"/>
                      <a:pt x="13207" y="13679"/>
                    </a:cubicBezTo>
                    <a:close/>
                    <a:moveTo>
                      <a:pt x="17865" y="13679"/>
                    </a:moveTo>
                    <a:cubicBezTo>
                      <a:pt x="17255" y="13679"/>
                      <a:pt x="17258" y="14328"/>
                      <a:pt x="17257" y="14328"/>
                    </a:cubicBezTo>
                    <a:lnTo>
                      <a:pt x="17257" y="15172"/>
                    </a:lnTo>
                    <a:lnTo>
                      <a:pt x="18472" y="15172"/>
                    </a:lnTo>
                    <a:lnTo>
                      <a:pt x="18472" y="14328"/>
                    </a:lnTo>
                    <a:cubicBezTo>
                      <a:pt x="18472" y="14328"/>
                      <a:pt x="18473" y="13679"/>
                      <a:pt x="17865" y="13679"/>
                    </a:cubicBezTo>
                    <a:close/>
                  </a:path>
                </a:pathLst>
              </a:custGeom>
              <a:solidFill>
                <a:srgbClr val="FFFFFF"/>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a:p>
            </p:txBody>
          </p:sp>
          <p:sp>
            <p:nvSpPr>
              <p:cNvPr id="233" name="40%"/>
              <p:cNvSpPr txBox="1"/>
              <p:nvPr/>
            </p:nvSpPr>
            <p:spPr>
              <a:xfrm>
                <a:off x="1908911" y="12373366"/>
                <a:ext cx="442109"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dirty="0"/>
                  <a:t>20</a:t>
                </a:r>
                <a:r>
                  <a:rPr dirty="0"/>
                  <a:t>%</a:t>
                </a:r>
              </a:p>
            </p:txBody>
          </p:sp>
        </p:grpSp>
        <p:grpSp>
          <p:nvGrpSpPr>
            <p:cNvPr id="5" name="Gruppieren 4">
              <a:extLst>
                <a:ext uri="{FF2B5EF4-FFF2-40B4-BE49-F238E27FC236}">
                  <a16:creationId xmlns:a16="http://schemas.microsoft.com/office/drawing/2014/main" id="{786DA3E4-E9E1-4454-8F7F-03604BE6CA3B}"/>
                </a:ext>
              </a:extLst>
            </p:cNvPr>
            <p:cNvGrpSpPr/>
            <p:nvPr/>
          </p:nvGrpSpPr>
          <p:grpSpPr>
            <a:xfrm>
              <a:off x="2526091" y="11852997"/>
              <a:ext cx="442109" cy="812757"/>
              <a:chOff x="2526091" y="11852997"/>
              <a:chExt cx="442109" cy="812757"/>
            </a:xfrm>
          </p:grpSpPr>
          <p:sp>
            <p:nvSpPr>
              <p:cNvPr id="203" name="Pinterest"/>
              <p:cNvSpPr/>
              <p:nvPr/>
            </p:nvSpPr>
            <p:spPr>
              <a:xfrm>
                <a:off x="2594763" y="11852997"/>
                <a:ext cx="304764" cy="381001"/>
              </a:xfrm>
              <a:custGeom>
                <a:avLst/>
                <a:gdLst/>
                <a:ahLst/>
                <a:cxnLst>
                  <a:cxn ang="0">
                    <a:pos x="wd2" y="hd2"/>
                  </a:cxn>
                  <a:cxn ang="5400000">
                    <a:pos x="wd2" y="hd2"/>
                  </a:cxn>
                  <a:cxn ang="10800000">
                    <a:pos x="wd2" y="hd2"/>
                  </a:cxn>
                  <a:cxn ang="16200000">
                    <a:pos x="wd2" y="hd2"/>
                  </a:cxn>
                </a:cxnLst>
                <a:rect l="0" t="0" r="r" b="b"/>
                <a:pathLst>
                  <a:path w="20767" h="21540" extrusionOk="0">
                    <a:moveTo>
                      <a:pt x="10044" y="1"/>
                    </a:moveTo>
                    <a:cubicBezTo>
                      <a:pt x="9769" y="31"/>
                      <a:pt x="9493" y="60"/>
                      <a:pt x="9217" y="89"/>
                    </a:cubicBezTo>
                    <a:cubicBezTo>
                      <a:pt x="8940" y="117"/>
                      <a:pt x="8663" y="145"/>
                      <a:pt x="8386" y="173"/>
                    </a:cubicBezTo>
                    <a:cubicBezTo>
                      <a:pt x="7347" y="388"/>
                      <a:pt x="6212" y="589"/>
                      <a:pt x="5371" y="997"/>
                    </a:cubicBezTo>
                    <a:cubicBezTo>
                      <a:pt x="3124" y="2088"/>
                      <a:pt x="1569" y="3360"/>
                      <a:pt x="527" y="5429"/>
                    </a:cubicBezTo>
                    <a:cubicBezTo>
                      <a:pt x="358" y="5764"/>
                      <a:pt x="353" y="6089"/>
                      <a:pt x="229" y="6460"/>
                    </a:cubicBezTo>
                    <a:cubicBezTo>
                      <a:pt x="-570" y="8871"/>
                      <a:pt x="847" y="11367"/>
                      <a:pt x="2566" y="12230"/>
                    </a:cubicBezTo>
                    <a:cubicBezTo>
                      <a:pt x="2896" y="12396"/>
                      <a:pt x="3650" y="12690"/>
                      <a:pt x="3925" y="12298"/>
                    </a:cubicBezTo>
                    <a:cubicBezTo>
                      <a:pt x="4078" y="12083"/>
                      <a:pt x="4044" y="11795"/>
                      <a:pt x="4139" y="11543"/>
                    </a:cubicBezTo>
                    <a:cubicBezTo>
                      <a:pt x="4200" y="11378"/>
                      <a:pt x="4396" y="11065"/>
                      <a:pt x="4351" y="10856"/>
                    </a:cubicBezTo>
                    <a:cubicBezTo>
                      <a:pt x="4274" y="10505"/>
                      <a:pt x="3819" y="10282"/>
                      <a:pt x="3629" y="9999"/>
                    </a:cubicBezTo>
                    <a:cubicBezTo>
                      <a:pt x="3240" y="9424"/>
                      <a:pt x="3222" y="8913"/>
                      <a:pt x="3031" y="8143"/>
                    </a:cubicBezTo>
                    <a:cubicBezTo>
                      <a:pt x="3039" y="8091"/>
                      <a:pt x="3047" y="8039"/>
                      <a:pt x="3054" y="7988"/>
                    </a:cubicBezTo>
                    <a:cubicBezTo>
                      <a:pt x="3061" y="7936"/>
                      <a:pt x="3068" y="7885"/>
                      <a:pt x="3076" y="7833"/>
                    </a:cubicBezTo>
                    <a:cubicBezTo>
                      <a:pt x="3132" y="6971"/>
                      <a:pt x="3306" y="6350"/>
                      <a:pt x="3629" y="5738"/>
                    </a:cubicBezTo>
                    <a:cubicBezTo>
                      <a:pt x="4568" y="3939"/>
                      <a:pt x="6077" y="2937"/>
                      <a:pt x="8515" y="2338"/>
                    </a:cubicBezTo>
                    <a:cubicBezTo>
                      <a:pt x="9060" y="2204"/>
                      <a:pt x="10599" y="1989"/>
                      <a:pt x="11405" y="2132"/>
                    </a:cubicBezTo>
                    <a:cubicBezTo>
                      <a:pt x="11646" y="2167"/>
                      <a:pt x="11887" y="2201"/>
                      <a:pt x="12127" y="2235"/>
                    </a:cubicBezTo>
                    <a:cubicBezTo>
                      <a:pt x="12368" y="2269"/>
                      <a:pt x="12608" y="2303"/>
                      <a:pt x="12849" y="2338"/>
                    </a:cubicBezTo>
                    <a:cubicBezTo>
                      <a:pt x="14594" y="2794"/>
                      <a:pt x="15866" y="3634"/>
                      <a:pt x="16546" y="4948"/>
                    </a:cubicBezTo>
                    <a:cubicBezTo>
                      <a:pt x="16971" y="5767"/>
                      <a:pt x="17096" y="7333"/>
                      <a:pt x="16799" y="8384"/>
                    </a:cubicBezTo>
                    <a:cubicBezTo>
                      <a:pt x="16659" y="8880"/>
                      <a:pt x="16683" y="9307"/>
                      <a:pt x="16503" y="9757"/>
                    </a:cubicBezTo>
                    <a:cubicBezTo>
                      <a:pt x="15842" y="11424"/>
                      <a:pt x="14872" y="12969"/>
                      <a:pt x="12677" y="13397"/>
                    </a:cubicBezTo>
                    <a:cubicBezTo>
                      <a:pt x="11231" y="13682"/>
                      <a:pt x="10147" y="12949"/>
                      <a:pt x="9790" y="12197"/>
                    </a:cubicBezTo>
                    <a:cubicBezTo>
                      <a:pt x="9689" y="11988"/>
                      <a:pt x="9520" y="11618"/>
                      <a:pt x="9621" y="11269"/>
                    </a:cubicBezTo>
                    <a:cubicBezTo>
                      <a:pt x="10001" y="9915"/>
                      <a:pt x="10554" y="8704"/>
                      <a:pt x="10980" y="7353"/>
                    </a:cubicBezTo>
                    <a:cubicBezTo>
                      <a:pt x="11384" y="6065"/>
                      <a:pt x="10615" y="5049"/>
                      <a:pt x="9406" y="4812"/>
                    </a:cubicBezTo>
                    <a:cubicBezTo>
                      <a:pt x="7904" y="4514"/>
                      <a:pt x="6744" y="5670"/>
                      <a:pt x="6347" y="6425"/>
                    </a:cubicBezTo>
                    <a:cubicBezTo>
                      <a:pt x="6032" y="7026"/>
                      <a:pt x="5842" y="8134"/>
                      <a:pt x="6091" y="8932"/>
                    </a:cubicBezTo>
                    <a:cubicBezTo>
                      <a:pt x="6170" y="9187"/>
                      <a:pt x="6540" y="9865"/>
                      <a:pt x="6474" y="10102"/>
                    </a:cubicBezTo>
                    <a:cubicBezTo>
                      <a:pt x="6186" y="11146"/>
                      <a:pt x="5855" y="12269"/>
                      <a:pt x="5498" y="13296"/>
                    </a:cubicBezTo>
                    <a:cubicBezTo>
                      <a:pt x="5125" y="14364"/>
                      <a:pt x="4925" y="15457"/>
                      <a:pt x="4562" y="16490"/>
                    </a:cubicBezTo>
                    <a:cubicBezTo>
                      <a:pt x="4396" y="16964"/>
                      <a:pt x="4404" y="17473"/>
                      <a:pt x="4266" y="17966"/>
                    </a:cubicBezTo>
                    <a:lnTo>
                      <a:pt x="4266" y="18688"/>
                    </a:lnTo>
                    <a:cubicBezTo>
                      <a:pt x="4142" y="19144"/>
                      <a:pt x="4234" y="19956"/>
                      <a:pt x="4351" y="20406"/>
                    </a:cubicBezTo>
                    <a:cubicBezTo>
                      <a:pt x="4425" y="20695"/>
                      <a:pt x="4306" y="21053"/>
                      <a:pt x="4478" y="21264"/>
                    </a:cubicBezTo>
                    <a:cubicBezTo>
                      <a:pt x="4479" y="21340"/>
                      <a:pt x="4486" y="21388"/>
                      <a:pt x="4499" y="21426"/>
                    </a:cubicBezTo>
                    <a:cubicBezTo>
                      <a:pt x="4513" y="21465"/>
                      <a:pt x="4533" y="21496"/>
                      <a:pt x="4562" y="21540"/>
                    </a:cubicBezTo>
                    <a:cubicBezTo>
                      <a:pt x="5094" y="21527"/>
                      <a:pt x="5829" y="20366"/>
                      <a:pt x="6091" y="20028"/>
                    </a:cubicBezTo>
                    <a:cubicBezTo>
                      <a:pt x="6598" y="19381"/>
                      <a:pt x="7066" y="18690"/>
                      <a:pt x="7452" y="17933"/>
                    </a:cubicBezTo>
                    <a:cubicBezTo>
                      <a:pt x="7799" y="17251"/>
                      <a:pt x="7854" y="16496"/>
                      <a:pt x="8132" y="15768"/>
                    </a:cubicBezTo>
                    <a:cubicBezTo>
                      <a:pt x="8333" y="15242"/>
                      <a:pt x="8618" y="14627"/>
                      <a:pt x="8685" y="14050"/>
                    </a:cubicBezTo>
                    <a:lnTo>
                      <a:pt x="8727" y="14050"/>
                    </a:lnTo>
                    <a:cubicBezTo>
                      <a:pt x="8838" y="14366"/>
                      <a:pt x="9237" y="14597"/>
                      <a:pt x="9536" y="14772"/>
                    </a:cubicBezTo>
                    <a:cubicBezTo>
                      <a:pt x="10469" y="15325"/>
                      <a:pt x="12077" y="15836"/>
                      <a:pt x="13825" y="15494"/>
                    </a:cubicBezTo>
                    <a:cubicBezTo>
                      <a:pt x="15803" y="15106"/>
                      <a:pt x="17378" y="14336"/>
                      <a:pt x="18415" y="13190"/>
                    </a:cubicBezTo>
                    <a:cubicBezTo>
                      <a:pt x="19179" y="12350"/>
                      <a:pt x="19756" y="11376"/>
                      <a:pt x="20200" y="10273"/>
                    </a:cubicBezTo>
                    <a:cubicBezTo>
                      <a:pt x="20419" y="9731"/>
                      <a:pt x="20464" y="9130"/>
                      <a:pt x="20625" y="8555"/>
                    </a:cubicBezTo>
                    <a:cubicBezTo>
                      <a:pt x="21030" y="7114"/>
                      <a:pt x="20491" y="5378"/>
                      <a:pt x="19988" y="4433"/>
                    </a:cubicBezTo>
                    <a:cubicBezTo>
                      <a:pt x="18463" y="1572"/>
                      <a:pt x="15221" y="-60"/>
                      <a:pt x="10044" y="1"/>
                    </a:cubicBezTo>
                  </a:path>
                </a:pathLst>
              </a:custGeom>
              <a:solidFill>
                <a:srgbClr val="FFFFFF"/>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a:p>
            </p:txBody>
          </p:sp>
          <p:sp>
            <p:nvSpPr>
              <p:cNvPr id="234" name="0%"/>
              <p:cNvSpPr txBox="1"/>
              <p:nvPr/>
            </p:nvSpPr>
            <p:spPr>
              <a:xfrm>
                <a:off x="2526091" y="12373366"/>
                <a:ext cx="442109"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dirty="0"/>
                  <a:t>20</a:t>
                </a:r>
                <a:r>
                  <a:rPr dirty="0"/>
                  <a:t>%</a:t>
                </a:r>
              </a:p>
            </p:txBody>
          </p:sp>
        </p:grpSp>
      </p:grpSp>
      <p:sp>
        <p:nvSpPr>
          <p:cNvPr id="3" name="Textfeld 2">
            <a:extLst>
              <a:ext uri="{FF2B5EF4-FFF2-40B4-BE49-F238E27FC236}">
                <a16:creationId xmlns:a16="http://schemas.microsoft.com/office/drawing/2014/main" id="{BD0FDC29-2DD4-4686-A610-DA8E01B898E7}"/>
              </a:ext>
            </a:extLst>
          </p:cNvPr>
          <p:cNvSpPr txBox="1"/>
          <p:nvPr/>
        </p:nvSpPr>
        <p:spPr>
          <a:xfrm>
            <a:off x="787288" y="3423984"/>
            <a:ext cx="1515286" cy="29238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778933" rtl="0" fontAlgn="auto" latinLnBrk="0" hangingPunct="0">
              <a:lnSpc>
                <a:spcPct val="100000"/>
              </a:lnSpc>
              <a:spcBef>
                <a:spcPts val="0"/>
              </a:spcBef>
              <a:spcAft>
                <a:spcPts val="0"/>
              </a:spcAft>
              <a:buClrTx/>
              <a:buSzTx/>
              <a:buFontTx/>
              <a:buNone/>
              <a:tabLst/>
            </a:pPr>
            <a:r>
              <a:rPr kumimoji="0" lang="de-DE" sz="1400" b="0" i="0" u="none" strike="noStrike" cap="none" spc="0" normalizeH="0" baseline="0" dirty="0">
                <a:ln>
                  <a:noFill/>
                </a:ln>
                <a:solidFill>
                  <a:srgbClr val="000000"/>
                </a:solidFill>
                <a:effectLst/>
                <a:uFillTx/>
                <a:latin typeface="Futura"/>
                <a:sym typeface="Helvetica Neue"/>
              </a:rPr>
              <a:t>Designer</a:t>
            </a:r>
          </a:p>
        </p:txBody>
      </p:sp>
      <p:sp>
        <p:nvSpPr>
          <p:cNvPr id="4" name="Textfeld 3">
            <a:extLst>
              <a:ext uri="{FF2B5EF4-FFF2-40B4-BE49-F238E27FC236}">
                <a16:creationId xmlns:a16="http://schemas.microsoft.com/office/drawing/2014/main" id="{F3AB6B76-F3B5-457B-BEE5-A625DEA3869A}"/>
              </a:ext>
            </a:extLst>
          </p:cNvPr>
          <p:cNvSpPr txBox="1"/>
          <p:nvPr/>
        </p:nvSpPr>
        <p:spPr>
          <a:xfrm>
            <a:off x="825421" y="3032383"/>
            <a:ext cx="1419029" cy="29238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778933" rtl="0" fontAlgn="auto" latinLnBrk="0" hangingPunct="0">
              <a:lnSpc>
                <a:spcPct val="100000"/>
              </a:lnSpc>
              <a:spcBef>
                <a:spcPts val="0"/>
              </a:spcBef>
              <a:spcAft>
                <a:spcPts val="0"/>
              </a:spcAft>
              <a:buClrTx/>
              <a:buSzTx/>
              <a:buFontTx/>
              <a:buNone/>
              <a:tabLst/>
            </a:pPr>
            <a:r>
              <a:rPr lang="de-DE" sz="1400" b="0" dirty="0">
                <a:latin typeface="Futura"/>
              </a:rPr>
              <a:t>Abdul</a:t>
            </a:r>
            <a:endParaRPr kumimoji="0" lang="de-DE" sz="1400" b="0" i="0" u="none" strike="noStrike" cap="none" spc="0" normalizeH="0" baseline="0" dirty="0">
              <a:ln>
                <a:noFill/>
              </a:ln>
              <a:solidFill>
                <a:srgbClr val="000000"/>
              </a:solidFill>
              <a:effectLst/>
              <a:uFillTx/>
              <a:latin typeface="Futura"/>
              <a:sym typeface="Helvetica Neue"/>
            </a:endParaRPr>
          </a:p>
        </p:txBody>
      </p:sp>
      <p:grpSp>
        <p:nvGrpSpPr>
          <p:cNvPr id="2" name="Gruppieren 1">
            <a:extLst>
              <a:ext uri="{FF2B5EF4-FFF2-40B4-BE49-F238E27FC236}">
                <a16:creationId xmlns:a16="http://schemas.microsoft.com/office/drawing/2014/main" id="{5555E51D-12FE-4FED-A411-630A1E1D1479}"/>
              </a:ext>
            </a:extLst>
          </p:cNvPr>
          <p:cNvGrpSpPr/>
          <p:nvPr/>
        </p:nvGrpSpPr>
        <p:grpSpPr>
          <a:xfrm>
            <a:off x="3675652" y="2548007"/>
            <a:ext cx="5534183" cy="307777"/>
            <a:chOff x="3395143" y="2548007"/>
            <a:chExt cx="5534183" cy="307777"/>
          </a:xfrm>
        </p:grpSpPr>
        <p:sp>
          <p:nvSpPr>
            <p:cNvPr id="138" name="Alter"/>
            <p:cNvSpPr txBox="1"/>
            <p:nvPr/>
          </p:nvSpPr>
          <p:spPr>
            <a:xfrm>
              <a:off x="3395143" y="2548007"/>
              <a:ext cx="942566" cy="307777"/>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DE" b="1" dirty="0"/>
                <a:t>33 Jahre</a:t>
              </a:r>
              <a:endParaRPr b="1" dirty="0"/>
            </a:p>
          </p:txBody>
        </p:sp>
        <p:sp>
          <p:nvSpPr>
            <p:cNvPr id="197" name="Abschluss"/>
            <p:cNvSpPr txBox="1"/>
            <p:nvPr/>
          </p:nvSpPr>
          <p:spPr>
            <a:xfrm>
              <a:off x="5933643" y="2548007"/>
              <a:ext cx="2098331" cy="307777"/>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DE" b="1" dirty="0"/>
                <a:t>Wohnt in Apartment</a:t>
              </a:r>
            </a:p>
          </p:txBody>
        </p:sp>
        <p:sp>
          <p:nvSpPr>
            <p:cNvPr id="352" name="Abschluss">
              <a:extLst>
                <a:ext uri="{FF2B5EF4-FFF2-40B4-BE49-F238E27FC236}">
                  <a16:creationId xmlns:a16="http://schemas.microsoft.com/office/drawing/2014/main" id="{C316613B-CCBC-42FE-886C-6EB7B3F151F4}"/>
                </a:ext>
              </a:extLst>
            </p:cNvPr>
            <p:cNvSpPr txBox="1"/>
            <p:nvPr/>
          </p:nvSpPr>
          <p:spPr>
            <a:xfrm>
              <a:off x="8236829" y="2548007"/>
              <a:ext cx="692497" cy="307777"/>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DE" b="1" dirty="0"/>
                <a:t>Single</a:t>
              </a:r>
              <a:endParaRPr b="1" dirty="0"/>
            </a:p>
          </p:txBody>
        </p:sp>
        <p:sp>
          <p:nvSpPr>
            <p:cNvPr id="124" name="Abschluss">
              <a:extLst>
                <a:ext uri="{FF2B5EF4-FFF2-40B4-BE49-F238E27FC236}">
                  <a16:creationId xmlns:a16="http://schemas.microsoft.com/office/drawing/2014/main" id="{20ABD015-77D3-4CBD-AE2C-4D3142C169C0}"/>
                </a:ext>
              </a:extLst>
            </p:cNvPr>
            <p:cNvSpPr txBox="1"/>
            <p:nvPr/>
          </p:nvSpPr>
          <p:spPr>
            <a:xfrm>
              <a:off x="4542565" y="2548007"/>
              <a:ext cx="1186222" cy="307777"/>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DE" b="1" dirty="0"/>
                <a:t>Mitarbeiter</a:t>
              </a:r>
              <a:endParaRPr b="1" dirty="0"/>
            </a:p>
          </p:txBody>
        </p:sp>
      </p:grpSp>
      <p:grpSp>
        <p:nvGrpSpPr>
          <p:cNvPr id="140" name="Gruppieren">
            <a:extLst>
              <a:ext uri="{FF2B5EF4-FFF2-40B4-BE49-F238E27FC236}">
                <a16:creationId xmlns:a16="http://schemas.microsoft.com/office/drawing/2014/main" id="{7878DE81-FE02-4089-B57A-3F97BDE4A4A9}"/>
              </a:ext>
            </a:extLst>
          </p:cNvPr>
          <p:cNvGrpSpPr/>
          <p:nvPr/>
        </p:nvGrpSpPr>
        <p:grpSpPr>
          <a:xfrm>
            <a:off x="176703" y="5783043"/>
            <a:ext cx="2805667" cy="47888"/>
            <a:chOff x="0" y="0"/>
            <a:chExt cx="2805665" cy="47887"/>
          </a:xfrm>
          <a:solidFill>
            <a:schemeClr val="accent3"/>
          </a:solidFill>
        </p:grpSpPr>
        <p:sp>
          <p:nvSpPr>
            <p:cNvPr id="235" name="Rechteck">
              <a:extLst>
                <a:ext uri="{FF2B5EF4-FFF2-40B4-BE49-F238E27FC236}">
                  <a16:creationId xmlns:a16="http://schemas.microsoft.com/office/drawing/2014/main" id="{2A6606B0-F53F-426F-86D5-56A1BD262140}"/>
                </a:ext>
              </a:extLst>
            </p:cNvPr>
            <p:cNvSpPr/>
            <p:nvPr/>
          </p:nvSpPr>
          <p:spPr>
            <a:xfrm>
              <a:off x="0" y="0"/>
              <a:ext cx="522101" cy="47888"/>
            </a:xfrm>
            <a:prstGeom prst="rect">
              <a:avLst/>
            </a:prstGeom>
            <a:grp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36" name="Rechteck">
              <a:extLst>
                <a:ext uri="{FF2B5EF4-FFF2-40B4-BE49-F238E27FC236}">
                  <a16:creationId xmlns:a16="http://schemas.microsoft.com/office/drawing/2014/main" id="{FEA9ADB9-BCAA-4E88-9505-B32360522C6D}"/>
                </a:ext>
              </a:extLst>
            </p:cNvPr>
            <p:cNvSpPr/>
            <p:nvPr/>
          </p:nvSpPr>
          <p:spPr>
            <a:xfrm>
              <a:off x="1141782" y="0"/>
              <a:ext cx="522102" cy="47888"/>
            </a:xfrm>
            <a:prstGeom prst="rect">
              <a:avLst/>
            </a:prstGeom>
            <a:grp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37" name="Rechteck">
              <a:extLst>
                <a:ext uri="{FF2B5EF4-FFF2-40B4-BE49-F238E27FC236}">
                  <a16:creationId xmlns:a16="http://schemas.microsoft.com/office/drawing/2014/main" id="{754A40CA-293A-470E-BE2A-3115E2985E4A}"/>
                </a:ext>
              </a:extLst>
            </p:cNvPr>
            <p:cNvSpPr/>
            <p:nvPr/>
          </p:nvSpPr>
          <p:spPr>
            <a:xfrm>
              <a:off x="570891" y="0"/>
              <a:ext cx="522101" cy="47888"/>
            </a:xfrm>
            <a:prstGeom prst="rect">
              <a:avLst/>
            </a:prstGeom>
            <a:grp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38" name="Rechteck">
              <a:extLst>
                <a:ext uri="{FF2B5EF4-FFF2-40B4-BE49-F238E27FC236}">
                  <a16:creationId xmlns:a16="http://schemas.microsoft.com/office/drawing/2014/main" id="{01AECDB1-6C65-4AA2-A425-5DC6A5199465}"/>
                </a:ext>
              </a:extLst>
            </p:cNvPr>
            <p:cNvSpPr/>
            <p:nvPr/>
          </p:nvSpPr>
          <p:spPr>
            <a:xfrm>
              <a:off x="1712674"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239" name="Rechteck">
              <a:extLst>
                <a:ext uri="{FF2B5EF4-FFF2-40B4-BE49-F238E27FC236}">
                  <a16:creationId xmlns:a16="http://schemas.microsoft.com/office/drawing/2014/main" id="{05B05E06-8FC1-42E5-AE10-EB9C35C37D61}"/>
                </a:ext>
              </a:extLst>
            </p:cNvPr>
            <p:cNvSpPr/>
            <p:nvPr/>
          </p:nvSpPr>
          <p:spPr>
            <a:xfrm>
              <a:off x="2283565" y="0"/>
              <a:ext cx="522101" cy="47888"/>
            </a:xfrm>
            <a:prstGeom prst="rect">
              <a:avLst/>
            </a:prstGeom>
            <a:solidFill>
              <a:srgbClr val="61D836"/>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solidFill>
                  <a:srgbClr val="61D836"/>
                </a:solidFill>
              </a:endParaRPr>
            </a:p>
          </p:txBody>
        </p:sp>
      </p:grpSp>
      <p:pic>
        <p:nvPicPr>
          <p:cNvPr id="6" name="Grafik 5">
            <a:extLst>
              <a:ext uri="{FF2B5EF4-FFF2-40B4-BE49-F238E27FC236}">
                <a16:creationId xmlns:a16="http://schemas.microsoft.com/office/drawing/2014/main" id="{A9402D5D-3546-42D2-972F-5E439401C3D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7892" t="20377"/>
          <a:stretch/>
        </p:blipFill>
        <p:spPr>
          <a:xfrm>
            <a:off x="816697" y="943652"/>
            <a:ext cx="1517242" cy="11857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266880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hteck"/>
          <p:cNvSpPr/>
          <p:nvPr/>
        </p:nvSpPr>
        <p:spPr>
          <a:xfrm>
            <a:off x="0" y="0"/>
            <a:ext cx="3141397" cy="13004801"/>
          </a:xfrm>
          <a:prstGeom prst="rect">
            <a:avLst/>
          </a:prstGeom>
          <a:solidFill>
            <a:schemeClr val="accent1"/>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dirty="0"/>
          </a:p>
        </p:txBody>
      </p:sp>
      <p:sp>
        <p:nvSpPr>
          <p:cNvPr id="120" name="Rechteck"/>
          <p:cNvSpPr/>
          <p:nvPr/>
        </p:nvSpPr>
        <p:spPr>
          <a:xfrm>
            <a:off x="0" y="2918949"/>
            <a:ext cx="3288166" cy="892803"/>
          </a:xfrm>
          <a:prstGeom prst="rect">
            <a:avLst/>
          </a:prstGeom>
          <a:solidFill>
            <a:schemeClr val="accent1">
              <a:lumOff val="16847"/>
            </a:schemeClr>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a:p>
        </p:txBody>
      </p:sp>
      <p:sp>
        <p:nvSpPr>
          <p:cNvPr id="121" name="Rechteck"/>
          <p:cNvSpPr/>
          <p:nvPr/>
        </p:nvSpPr>
        <p:spPr>
          <a:xfrm>
            <a:off x="3136641" y="2298899"/>
            <a:ext cx="6612204" cy="882949"/>
          </a:xfrm>
          <a:prstGeom prst="rect">
            <a:avLst/>
          </a:prstGeom>
          <a:solidFill>
            <a:schemeClr val="accent1">
              <a:lumOff val="16847"/>
            </a:schemeClr>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dirty="0"/>
          </a:p>
        </p:txBody>
      </p:sp>
      <p:sp>
        <p:nvSpPr>
          <p:cNvPr id="122" name="Dreieck"/>
          <p:cNvSpPr/>
          <p:nvPr/>
        </p:nvSpPr>
        <p:spPr>
          <a:xfrm>
            <a:off x="3141396" y="2637510"/>
            <a:ext cx="146770" cy="281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92E2FF"/>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a:p>
        </p:txBody>
      </p:sp>
      <p:sp>
        <p:nvSpPr>
          <p:cNvPr id="123" name="Kreis"/>
          <p:cNvSpPr/>
          <p:nvPr/>
        </p:nvSpPr>
        <p:spPr>
          <a:xfrm>
            <a:off x="530704" y="525772"/>
            <a:ext cx="2079988" cy="2079989"/>
          </a:xfrm>
          <a:prstGeom prst="ellipse">
            <a:avLst/>
          </a:prstGeom>
          <a:ln w="63500">
            <a:solidFill>
              <a:srgbClr val="FFFFFF"/>
            </a:solidFill>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a:p>
        </p:txBody>
      </p:sp>
      <p:sp>
        <p:nvSpPr>
          <p:cNvPr id="125" name="Name"/>
          <p:cNvSpPr txBox="1"/>
          <p:nvPr/>
        </p:nvSpPr>
        <p:spPr>
          <a:xfrm>
            <a:off x="213458" y="2989925"/>
            <a:ext cx="891590" cy="35394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defRPr sz="1800" b="0" spc="90">
                <a:latin typeface="Futura"/>
                <a:ea typeface="Futura"/>
                <a:cs typeface="Futura"/>
                <a:sym typeface="Futura"/>
              </a:defRPr>
            </a:lvl1pPr>
          </a:lstStyle>
          <a:p>
            <a:r>
              <a:rPr sz="1600" dirty="0"/>
              <a:t>Name</a:t>
            </a:r>
            <a:r>
              <a:rPr lang="de-DE" dirty="0"/>
              <a:t>: </a:t>
            </a:r>
            <a:endParaRPr dirty="0"/>
          </a:p>
        </p:txBody>
      </p:sp>
      <p:sp>
        <p:nvSpPr>
          <p:cNvPr id="126" name="Beruf"/>
          <p:cNvSpPr txBox="1"/>
          <p:nvPr/>
        </p:nvSpPr>
        <p:spPr>
          <a:xfrm>
            <a:off x="201191" y="3384100"/>
            <a:ext cx="764312" cy="32316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defRPr sz="1600" b="0" spc="80">
                <a:latin typeface="Futura"/>
                <a:ea typeface="Futura"/>
                <a:cs typeface="Futura"/>
                <a:sym typeface="Futura"/>
              </a:defRPr>
            </a:lvl1pPr>
          </a:lstStyle>
          <a:p>
            <a:r>
              <a:rPr lang="de-DE" dirty="0"/>
              <a:t>Beruf: </a:t>
            </a:r>
            <a:endParaRPr dirty="0"/>
          </a:p>
        </p:txBody>
      </p:sp>
      <p:sp>
        <p:nvSpPr>
          <p:cNvPr id="128" name="Ziele"/>
          <p:cNvSpPr txBox="1"/>
          <p:nvPr/>
        </p:nvSpPr>
        <p:spPr>
          <a:xfrm>
            <a:off x="3460298" y="5045701"/>
            <a:ext cx="2381101" cy="35394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800" b="0" spc="90">
                <a:latin typeface="Futura"/>
                <a:ea typeface="Futura"/>
                <a:cs typeface="Futura"/>
                <a:sym typeface="Futura"/>
              </a:defRPr>
            </a:lvl1pPr>
          </a:lstStyle>
          <a:p>
            <a:r>
              <a:rPr lang="de-DE" dirty="0"/>
              <a:t>Ziele und Wünsche</a:t>
            </a:r>
            <a:endParaRPr dirty="0"/>
          </a:p>
        </p:txBody>
      </p:sp>
      <p:sp>
        <p:nvSpPr>
          <p:cNvPr id="129" name="Motivationen"/>
          <p:cNvSpPr txBox="1"/>
          <p:nvPr/>
        </p:nvSpPr>
        <p:spPr>
          <a:xfrm>
            <a:off x="3460298" y="6517920"/>
            <a:ext cx="1306448" cy="35394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800" b="0" spc="90">
                <a:latin typeface="Futura"/>
                <a:ea typeface="Futura"/>
                <a:cs typeface="Futura"/>
                <a:sym typeface="Futura"/>
              </a:defRPr>
            </a:lvl1pPr>
          </a:lstStyle>
          <a:p>
            <a:r>
              <a:rPr lang="de-DE" dirty="0"/>
              <a:t>Interessen</a:t>
            </a:r>
            <a:endParaRPr dirty="0"/>
          </a:p>
        </p:txBody>
      </p:sp>
      <p:sp>
        <p:nvSpPr>
          <p:cNvPr id="130" name="Digitale Fähigkeiten"/>
          <p:cNvSpPr txBox="1"/>
          <p:nvPr/>
        </p:nvSpPr>
        <p:spPr>
          <a:xfrm>
            <a:off x="9953" y="4956515"/>
            <a:ext cx="2787623" cy="3847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defRPr sz="2000" b="0" spc="100">
                <a:solidFill>
                  <a:srgbClr val="FFFFFF"/>
                </a:solidFill>
                <a:latin typeface="Futura"/>
                <a:ea typeface="Futura"/>
                <a:cs typeface="Futura"/>
                <a:sym typeface="Futura"/>
              </a:defRPr>
            </a:lvl1pPr>
          </a:lstStyle>
          <a:p>
            <a:r>
              <a:rPr lang="de-DE" dirty="0"/>
              <a:t>Digitale</a:t>
            </a:r>
            <a:r>
              <a:rPr dirty="0"/>
              <a:t> </a:t>
            </a:r>
            <a:r>
              <a:rPr lang="de-DE" dirty="0"/>
              <a:t>Fähigkeiten</a:t>
            </a:r>
          </a:p>
        </p:txBody>
      </p:sp>
      <p:sp>
        <p:nvSpPr>
          <p:cNvPr id="131" name="Persönlichkeit"/>
          <p:cNvSpPr txBox="1"/>
          <p:nvPr/>
        </p:nvSpPr>
        <p:spPr>
          <a:xfrm>
            <a:off x="91794" y="6931034"/>
            <a:ext cx="1936428" cy="3847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2000" b="0" spc="100">
                <a:solidFill>
                  <a:srgbClr val="FFFFFF"/>
                </a:solidFill>
                <a:latin typeface="Futura"/>
                <a:ea typeface="Futura"/>
                <a:cs typeface="Futura"/>
                <a:sym typeface="Futura"/>
              </a:defRPr>
            </a:lvl1pPr>
          </a:lstStyle>
          <a:p>
            <a:r>
              <a:rPr lang="de-DE" dirty="0"/>
              <a:t>Persönlichkeit</a:t>
            </a:r>
          </a:p>
        </p:txBody>
      </p:sp>
      <p:sp>
        <p:nvSpPr>
          <p:cNvPr id="132" name="Herausforderungen"/>
          <p:cNvSpPr txBox="1"/>
          <p:nvPr/>
        </p:nvSpPr>
        <p:spPr>
          <a:xfrm>
            <a:off x="3457648" y="7986190"/>
            <a:ext cx="2437206" cy="35394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800" b="0" spc="90">
                <a:latin typeface="Futura"/>
                <a:ea typeface="Futura"/>
                <a:cs typeface="Futura"/>
                <a:sym typeface="Futura"/>
              </a:defRPr>
            </a:lvl1pPr>
          </a:lstStyle>
          <a:p>
            <a:r>
              <a:rPr lang="de-DE" dirty="0"/>
              <a:t>Herausforderungen</a:t>
            </a:r>
          </a:p>
        </p:txBody>
      </p:sp>
      <p:grpSp>
        <p:nvGrpSpPr>
          <p:cNvPr id="137" name="Gruppieren"/>
          <p:cNvGrpSpPr/>
          <p:nvPr/>
        </p:nvGrpSpPr>
        <p:grpSpPr>
          <a:xfrm>
            <a:off x="588427" y="3946772"/>
            <a:ext cx="1952296" cy="511584"/>
            <a:chOff x="0" y="0"/>
            <a:chExt cx="1952294" cy="511583"/>
          </a:xfrm>
        </p:grpSpPr>
        <p:sp>
          <p:nvSpPr>
            <p:cNvPr id="133" name="Notebook"/>
            <p:cNvSpPr/>
            <p:nvPr/>
          </p:nvSpPr>
          <p:spPr>
            <a:xfrm>
              <a:off x="1436066" y="108784"/>
              <a:ext cx="516229" cy="289174"/>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134" name="Telefon"/>
            <p:cNvSpPr/>
            <p:nvPr/>
          </p:nvSpPr>
          <p:spPr>
            <a:xfrm>
              <a:off x="-1" y="41489"/>
              <a:ext cx="228271" cy="470095"/>
            </a:xfrm>
            <a:custGeom>
              <a:avLst/>
              <a:gdLst/>
              <a:ahLst/>
              <a:cxnLst>
                <a:cxn ang="0">
                  <a:pos x="wd2" y="hd2"/>
                </a:cxn>
                <a:cxn ang="5400000">
                  <a:pos x="wd2" y="hd2"/>
                </a:cxn>
                <a:cxn ang="10800000">
                  <a:pos x="wd2" y="hd2"/>
                </a:cxn>
                <a:cxn ang="16200000">
                  <a:pos x="wd2" y="hd2"/>
                </a:cxn>
              </a:cxnLst>
              <a:rect l="0" t="0" r="r" b="b"/>
              <a:pathLst>
                <a:path w="21600" h="21600" extrusionOk="0">
                  <a:moveTo>
                    <a:pt x="19532" y="0"/>
                  </a:moveTo>
                  <a:cubicBezTo>
                    <a:pt x="20666" y="0"/>
                    <a:pt x="21600" y="453"/>
                    <a:pt x="21600" y="1004"/>
                  </a:cubicBezTo>
                  <a:lnTo>
                    <a:pt x="21600" y="20596"/>
                  </a:lnTo>
                  <a:cubicBezTo>
                    <a:pt x="21600" y="21152"/>
                    <a:pt x="20666" y="21600"/>
                    <a:pt x="19532" y="21600"/>
                  </a:cubicBezTo>
                  <a:lnTo>
                    <a:pt x="2068" y="21600"/>
                  </a:lnTo>
                  <a:cubicBezTo>
                    <a:pt x="934" y="21600"/>
                    <a:pt x="0" y="21147"/>
                    <a:pt x="0" y="20596"/>
                  </a:cubicBezTo>
                  <a:lnTo>
                    <a:pt x="0" y="1004"/>
                  </a:lnTo>
                  <a:cubicBezTo>
                    <a:pt x="0" y="453"/>
                    <a:pt x="923" y="0"/>
                    <a:pt x="2068" y="0"/>
                  </a:cubicBezTo>
                  <a:lnTo>
                    <a:pt x="19532" y="0"/>
                  </a:lnTo>
                  <a:close/>
                  <a:moveTo>
                    <a:pt x="12458" y="1350"/>
                  </a:moveTo>
                  <a:lnTo>
                    <a:pt x="9132" y="1350"/>
                  </a:lnTo>
                  <a:cubicBezTo>
                    <a:pt x="8842" y="1350"/>
                    <a:pt x="8610" y="1463"/>
                    <a:pt x="8610" y="1604"/>
                  </a:cubicBezTo>
                  <a:cubicBezTo>
                    <a:pt x="8610" y="1744"/>
                    <a:pt x="8842" y="1858"/>
                    <a:pt x="9132" y="1858"/>
                  </a:cubicBezTo>
                  <a:lnTo>
                    <a:pt x="12458" y="1858"/>
                  </a:lnTo>
                  <a:cubicBezTo>
                    <a:pt x="12747" y="1858"/>
                    <a:pt x="12979" y="1744"/>
                    <a:pt x="12979" y="1604"/>
                  </a:cubicBezTo>
                  <a:cubicBezTo>
                    <a:pt x="12979" y="1463"/>
                    <a:pt x="12747" y="1350"/>
                    <a:pt x="12458" y="1350"/>
                  </a:cubicBezTo>
                  <a:close/>
                  <a:moveTo>
                    <a:pt x="20123" y="2927"/>
                  </a:moveTo>
                  <a:lnTo>
                    <a:pt x="1477" y="2927"/>
                  </a:lnTo>
                  <a:lnTo>
                    <a:pt x="1477" y="18985"/>
                  </a:lnTo>
                  <a:lnTo>
                    <a:pt x="20123" y="18985"/>
                  </a:lnTo>
                  <a:lnTo>
                    <a:pt x="20123" y="2927"/>
                  </a:lnTo>
                  <a:close/>
                </a:path>
              </a:pathLst>
            </a:cu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135" name="Computer"/>
            <p:cNvSpPr/>
            <p:nvPr/>
          </p:nvSpPr>
          <p:spPr>
            <a:xfrm>
              <a:off x="787202" y="41489"/>
              <a:ext cx="542774" cy="438009"/>
            </a:xfrm>
            <a:custGeom>
              <a:avLst/>
              <a:gdLst/>
              <a:ahLst/>
              <a:cxnLst>
                <a:cxn ang="0">
                  <a:pos x="wd2" y="hd2"/>
                </a:cxn>
                <a:cxn ang="5400000">
                  <a:pos x="wd2" y="hd2"/>
                </a:cxn>
                <a:cxn ang="10800000">
                  <a:pos x="wd2" y="hd2"/>
                </a:cxn>
                <a:cxn ang="16200000">
                  <a:pos x="wd2" y="hd2"/>
                </a:cxn>
              </a:cxnLst>
              <a:rect l="0" t="0" r="r" b="b"/>
              <a:pathLst>
                <a:path w="21595" h="21600"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136" name="Form"/>
            <p:cNvSpPr/>
            <p:nvPr/>
          </p:nvSpPr>
          <p:spPr>
            <a:xfrm>
              <a:off x="334360" y="0"/>
              <a:ext cx="346752" cy="506742"/>
            </a:xfrm>
            <a:custGeom>
              <a:avLst/>
              <a:gdLst/>
              <a:ahLst/>
              <a:cxnLst>
                <a:cxn ang="0">
                  <a:pos x="wd2" y="hd2"/>
                </a:cxn>
                <a:cxn ang="5400000">
                  <a:pos x="wd2" y="hd2"/>
                </a:cxn>
                <a:cxn ang="10800000">
                  <a:pos x="wd2" y="hd2"/>
                </a:cxn>
                <a:cxn ang="16200000">
                  <a:pos x="wd2" y="hd2"/>
                </a:cxn>
              </a:cxnLst>
              <a:rect l="0" t="0" r="r" b="b"/>
              <a:pathLst>
                <a:path w="21600" h="21600" extrusionOk="0">
                  <a:moveTo>
                    <a:pt x="2068" y="0"/>
                  </a:moveTo>
                  <a:cubicBezTo>
                    <a:pt x="934" y="0"/>
                    <a:pt x="0" y="453"/>
                    <a:pt x="0" y="1004"/>
                  </a:cubicBezTo>
                  <a:lnTo>
                    <a:pt x="0" y="20596"/>
                  </a:lnTo>
                  <a:cubicBezTo>
                    <a:pt x="0" y="21152"/>
                    <a:pt x="934" y="21600"/>
                    <a:pt x="2068" y="21600"/>
                  </a:cubicBezTo>
                  <a:lnTo>
                    <a:pt x="19532" y="21600"/>
                  </a:lnTo>
                  <a:cubicBezTo>
                    <a:pt x="20666" y="21600"/>
                    <a:pt x="21600" y="21147"/>
                    <a:pt x="21600" y="20596"/>
                  </a:cubicBezTo>
                  <a:lnTo>
                    <a:pt x="21600" y="1004"/>
                  </a:lnTo>
                  <a:cubicBezTo>
                    <a:pt x="21600" y="453"/>
                    <a:pt x="20677" y="0"/>
                    <a:pt x="19532" y="0"/>
                  </a:cubicBezTo>
                  <a:lnTo>
                    <a:pt x="2068" y="0"/>
                  </a:lnTo>
                  <a:close/>
                  <a:moveTo>
                    <a:pt x="9142" y="1350"/>
                  </a:moveTo>
                  <a:lnTo>
                    <a:pt x="12468" y="1350"/>
                  </a:lnTo>
                  <a:cubicBezTo>
                    <a:pt x="12758" y="1350"/>
                    <a:pt x="12990" y="1463"/>
                    <a:pt x="12990" y="1604"/>
                  </a:cubicBezTo>
                  <a:cubicBezTo>
                    <a:pt x="12990" y="1744"/>
                    <a:pt x="12758" y="1858"/>
                    <a:pt x="12468" y="1858"/>
                  </a:cubicBezTo>
                  <a:lnTo>
                    <a:pt x="9142" y="1858"/>
                  </a:lnTo>
                  <a:cubicBezTo>
                    <a:pt x="8853" y="1858"/>
                    <a:pt x="8621" y="1744"/>
                    <a:pt x="8621" y="1604"/>
                  </a:cubicBezTo>
                  <a:cubicBezTo>
                    <a:pt x="8621" y="1463"/>
                    <a:pt x="8853" y="1350"/>
                    <a:pt x="9142" y="1350"/>
                  </a:cubicBezTo>
                  <a:close/>
                  <a:moveTo>
                    <a:pt x="1477" y="2927"/>
                  </a:moveTo>
                  <a:lnTo>
                    <a:pt x="20123" y="2927"/>
                  </a:lnTo>
                  <a:lnTo>
                    <a:pt x="20123" y="18985"/>
                  </a:lnTo>
                  <a:lnTo>
                    <a:pt x="1477" y="18985"/>
                  </a:lnTo>
                  <a:lnTo>
                    <a:pt x="1477" y="2927"/>
                  </a:lnTo>
                  <a:close/>
                </a:path>
              </a:pathLst>
            </a:cu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grpSp>
      <p:sp>
        <p:nvSpPr>
          <p:cNvPr id="141" name="Extrovertiert"/>
          <p:cNvSpPr txBox="1"/>
          <p:nvPr/>
        </p:nvSpPr>
        <p:spPr>
          <a:xfrm>
            <a:off x="156332" y="7337364"/>
            <a:ext cx="1208344"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dirty="0"/>
              <a:t>Extrovertiert</a:t>
            </a:r>
          </a:p>
        </p:txBody>
      </p:sp>
      <p:sp>
        <p:nvSpPr>
          <p:cNvPr id="142" name="Introvertiert"/>
          <p:cNvSpPr txBox="1"/>
          <p:nvPr/>
        </p:nvSpPr>
        <p:spPr>
          <a:xfrm>
            <a:off x="1826898" y="7354290"/>
            <a:ext cx="1174681"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defRPr sz="1400" b="0" spc="70">
                <a:solidFill>
                  <a:srgbClr val="FFFFFF"/>
                </a:solidFill>
                <a:latin typeface="Futura"/>
                <a:ea typeface="Futura"/>
                <a:cs typeface="Futura"/>
                <a:sym typeface="Futura"/>
              </a:defRPr>
            </a:lvl1pPr>
          </a:lstStyle>
          <a:p>
            <a:r>
              <a:rPr lang="de-DE" dirty="0"/>
              <a:t>Introvertiert</a:t>
            </a:r>
          </a:p>
        </p:txBody>
      </p:sp>
      <p:sp>
        <p:nvSpPr>
          <p:cNvPr id="143" name="Planer"/>
          <p:cNvSpPr txBox="1"/>
          <p:nvPr/>
        </p:nvSpPr>
        <p:spPr>
          <a:xfrm>
            <a:off x="156332" y="7813614"/>
            <a:ext cx="651506" cy="31220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dirty="0"/>
              <a:t>Planer</a:t>
            </a:r>
          </a:p>
        </p:txBody>
      </p:sp>
      <p:sp>
        <p:nvSpPr>
          <p:cNvPr id="144" name="Spontan"/>
          <p:cNvSpPr txBox="1"/>
          <p:nvPr/>
        </p:nvSpPr>
        <p:spPr>
          <a:xfrm>
            <a:off x="2139664" y="7840447"/>
            <a:ext cx="870751"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defRPr sz="1400" b="0" spc="70">
                <a:solidFill>
                  <a:srgbClr val="FFFFFF"/>
                </a:solidFill>
                <a:latin typeface="Futura"/>
                <a:ea typeface="Futura"/>
                <a:cs typeface="Futura"/>
                <a:sym typeface="Futura"/>
              </a:defRPr>
            </a:lvl1pPr>
          </a:lstStyle>
          <a:p>
            <a:r>
              <a:rPr lang="de-DE" dirty="0"/>
              <a:t>Spontan</a:t>
            </a:r>
          </a:p>
        </p:txBody>
      </p:sp>
      <p:sp>
        <p:nvSpPr>
          <p:cNvPr id="145" name="Fühlen"/>
          <p:cNvSpPr txBox="1"/>
          <p:nvPr/>
        </p:nvSpPr>
        <p:spPr>
          <a:xfrm>
            <a:off x="2278835" y="8304847"/>
            <a:ext cx="696666"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defRPr sz="1400" b="0" spc="70">
                <a:solidFill>
                  <a:srgbClr val="FFFFFF"/>
                </a:solidFill>
                <a:latin typeface="Futura"/>
                <a:ea typeface="Futura"/>
                <a:cs typeface="Futura"/>
                <a:sym typeface="Futura"/>
              </a:defRPr>
            </a:lvl1pPr>
          </a:lstStyle>
          <a:p>
            <a:r>
              <a:rPr lang="de-DE" dirty="0"/>
              <a:t>Fühlen</a:t>
            </a:r>
          </a:p>
        </p:txBody>
      </p:sp>
      <p:sp>
        <p:nvSpPr>
          <p:cNvPr id="146" name="Konservativ"/>
          <p:cNvSpPr txBox="1"/>
          <p:nvPr/>
        </p:nvSpPr>
        <p:spPr>
          <a:xfrm>
            <a:off x="156332" y="8763169"/>
            <a:ext cx="1166345"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dirty="0"/>
              <a:t>Konservativ</a:t>
            </a:r>
          </a:p>
        </p:txBody>
      </p:sp>
      <p:sp>
        <p:nvSpPr>
          <p:cNvPr id="147" name="Liberal"/>
          <p:cNvSpPr txBox="1"/>
          <p:nvPr/>
        </p:nvSpPr>
        <p:spPr>
          <a:xfrm>
            <a:off x="2265351" y="8770187"/>
            <a:ext cx="695383" cy="31220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defRPr sz="1400" b="0" spc="70">
                <a:solidFill>
                  <a:srgbClr val="FFFFFF"/>
                </a:solidFill>
                <a:latin typeface="Futura"/>
                <a:ea typeface="Futura"/>
                <a:cs typeface="Futura"/>
                <a:sym typeface="Futura"/>
              </a:defRPr>
            </a:lvl1pPr>
          </a:lstStyle>
          <a:p>
            <a:r>
              <a:t>Liberal</a:t>
            </a:r>
          </a:p>
        </p:txBody>
      </p:sp>
      <p:sp>
        <p:nvSpPr>
          <p:cNvPr id="148" name="Anführer"/>
          <p:cNvSpPr txBox="1"/>
          <p:nvPr/>
        </p:nvSpPr>
        <p:spPr>
          <a:xfrm>
            <a:off x="156332" y="9239165"/>
            <a:ext cx="890950"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dirty="0"/>
              <a:t>Anführer</a:t>
            </a:r>
          </a:p>
        </p:txBody>
      </p:sp>
      <p:sp>
        <p:nvSpPr>
          <p:cNvPr id="149" name="Nachahmer"/>
          <p:cNvSpPr txBox="1"/>
          <p:nvPr/>
        </p:nvSpPr>
        <p:spPr>
          <a:xfrm>
            <a:off x="1804496" y="9256090"/>
            <a:ext cx="1210909"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defRPr sz="1400" b="0" spc="70">
                <a:solidFill>
                  <a:srgbClr val="FFFFFF"/>
                </a:solidFill>
                <a:latin typeface="Futura"/>
                <a:ea typeface="Futura"/>
                <a:cs typeface="Futura"/>
                <a:sym typeface="Futura"/>
              </a:defRPr>
            </a:lvl1pPr>
          </a:lstStyle>
          <a:p>
            <a:r>
              <a:rPr lang="de-DE" dirty="0"/>
              <a:t>Nachahmer</a:t>
            </a:r>
          </a:p>
        </p:txBody>
      </p:sp>
      <p:sp>
        <p:nvSpPr>
          <p:cNvPr id="150" name="Szenario/Bio"/>
          <p:cNvSpPr txBox="1"/>
          <p:nvPr/>
        </p:nvSpPr>
        <p:spPr>
          <a:xfrm>
            <a:off x="3460298" y="3305774"/>
            <a:ext cx="1574790" cy="35394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800" b="0" spc="90">
                <a:latin typeface="Futura"/>
                <a:ea typeface="Futura"/>
                <a:cs typeface="Futura"/>
                <a:sym typeface="Futura"/>
              </a:defRPr>
            </a:lvl1pPr>
          </a:lstStyle>
          <a:p>
            <a:r>
              <a:rPr lang="de-DE" dirty="0"/>
              <a:t>Szenario</a:t>
            </a:r>
            <a:r>
              <a:rPr dirty="0"/>
              <a:t>/Bio</a:t>
            </a:r>
          </a:p>
        </p:txBody>
      </p:sp>
      <p:sp>
        <p:nvSpPr>
          <p:cNvPr id="151" name="Abonnierte Accounts/Hashtags"/>
          <p:cNvSpPr txBox="1"/>
          <p:nvPr/>
        </p:nvSpPr>
        <p:spPr>
          <a:xfrm>
            <a:off x="3460298" y="9588421"/>
            <a:ext cx="3488455" cy="32316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600" b="0" spc="80">
                <a:latin typeface="Futura"/>
                <a:ea typeface="Futura"/>
                <a:cs typeface="Futura"/>
                <a:sym typeface="Futura"/>
              </a:defRPr>
            </a:lvl1pPr>
          </a:lstStyle>
          <a:p>
            <a:r>
              <a:rPr lang="de-DE" dirty="0"/>
              <a:t>Abonnierte Accounts/Hashtags</a:t>
            </a:r>
          </a:p>
        </p:txBody>
      </p:sp>
      <p:sp>
        <p:nvSpPr>
          <p:cNvPr id="152" name="Technologie"/>
          <p:cNvSpPr txBox="1"/>
          <p:nvPr/>
        </p:nvSpPr>
        <p:spPr>
          <a:xfrm>
            <a:off x="118509" y="5429833"/>
            <a:ext cx="1154954" cy="31220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t>Technologie</a:t>
            </a:r>
          </a:p>
        </p:txBody>
      </p:sp>
      <p:sp>
        <p:nvSpPr>
          <p:cNvPr id="153" name="Internet"/>
          <p:cNvSpPr txBox="1"/>
          <p:nvPr/>
        </p:nvSpPr>
        <p:spPr>
          <a:xfrm>
            <a:off x="118509" y="5895354"/>
            <a:ext cx="773726" cy="31220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t>Internet</a:t>
            </a:r>
          </a:p>
        </p:txBody>
      </p:sp>
      <p:sp>
        <p:nvSpPr>
          <p:cNvPr id="154" name="Software und Apps"/>
          <p:cNvSpPr txBox="1"/>
          <p:nvPr/>
        </p:nvSpPr>
        <p:spPr>
          <a:xfrm>
            <a:off x="118509" y="6360875"/>
            <a:ext cx="1791179" cy="31220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dirty="0"/>
              <a:t>Software und Apps</a:t>
            </a:r>
          </a:p>
        </p:txBody>
      </p:sp>
      <p:sp>
        <p:nvSpPr>
          <p:cNvPr id="155" name="Erstes Ziel…"/>
          <p:cNvSpPr txBox="1"/>
          <p:nvPr/>
        </p:nvSpPr>
        <p:spPr>
          <a:xfrm>
            <a:off x="3460298" y="5540592"/>
            <a:ext cx="5974401" cy="72327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DE" dirty="0"/>
              <a:t>Gesundes</a:t>
            </a:r>
            <a:r>
              <a:rPr lang="ar-SY" dirty="0"/>
              <a:t> &amp; </a:t>
            </a:r>
            <a:r>
              <a:rPr lang="de-DE" dirty="0"/>
              <a:t>passendes Essen für seine Kinder</a:t>
            </a:r>
            <a:endParaRPr dirty="0"/>
          </a:p>
          <a:p>
            <a:pPr marL="228600" indent="-228600" algn="l">
              <a:buSzPct val="121000"/>
              <a:buChar char="•"/>
              <a:defRPr sz="1400" b="0" spc="70">
                <a:latin typeface="Avenir Book"/>
                <a:ea typeface="Avenir Book"/>
                <a:cs typeface="Avenir Book"/>
                <a:sym typeface="Avenir Book"/>
              </a:defRPr>
            </a:pPr>
            <a:r>
              <a:rPr lang="de-DE" dirty="0"/>
              <a:t>Mehr Freizeit für sich und seine Kinder</a:t>
            </a:r>
          </a:p>
          <a:p>
            <a:pPr marL="228600" indent="-228600" algn="l">
              <a:buSzPct val="121000"/>
              <a:buChar char="•"/>
              <a:defRPr sz="1400" b="0" spc="70">
                <a:latin typeface="Avenir Book"/>
                <a:ea typeface="Avenir Book"/>
                <a:cs typeface="Avenir Book"/>
                <a:sym typeface="Avenir Book"/>
              </a:defRPr>
            </a:pPr>
            <a:r>
              <a:rPr lang="de-DE" dirty="0"/>
              <a:t>Arbeitserfolg</a:t>
            </a:r>
            <a:endParaRPr dirty="0"/>
          </a:p>
        </p:txBody>
      </p:sp>
      <p:sp>
        <p:nvSpPr>
          <p:cNvPr id="156" name="Erste Motivation…"/>
          <p:cNvSpPr txBox="1"/>
          <p:nvPr/>
        </p:nvSpPr>
        <p:spPr>
          <a:xfrm>
            <a:off x="3460298" y="6983656"/>
            <a:ext cx="5967540" cy="72327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DE" dirty="0"/>
              <a:t>Erziehungsbücher</a:t>
            </a:r>
            <a:endParaRPr dirty="0"/>
          </a:p>
          <a:p>
            <a:pPr marL="228600" indent="-228600" algn="l">
              <a:buSzPct val="121000"/>
              <a:buChar char="•"/>
              <a:defRPr sz="1400" b="0" spc="70">
                <a:latin typeface="Avenir Book"/>
                <a:ea typeface="Avenir Book"/>
                <a:cs typeface="Avenir Book"/>
                <a:sym typeface="Avenir Book"/>
              </a:defRPr>
            </a:pPr>
            <a:r>
              <a:rPr lang="de-DE" dirty="0"/>
              <a:t>Sport</a:t>
            </a:r>
          </a:p>
          <a:p>
            <a:pPr marL="228600" indent="-228600" algn="l">
              <a:buSzPct val="121000"/>
              <a:buChar char="•"/>
              <a:defRPr sz="1400" b="0" spc="70">
                <a:latin typeface="Avenir Book"/>
                <a:ea typeface="Avenir Book"/>
                <a:cs typeface="Avenir Book"/>
                <a:sym typeface="Avenir Book"/>
              </a:defRPr>
            </a:pPr>
            <a:r>
              <a:rPr lang="de-DE" dirty="0"/>
              <a:t>Soziales Engagement</a:t>
            </a:r>
            <a:endParaRPr dirty="0"/>
          </a:p>
        </p:txBody>
      </p:sp>
      <p:sp>
        <p:nvSpPr>
          <p:cNvPr id="157" name="Erste Herausforderung…"/>
          <p:cNvSpPr txBox="1"/>
          <p:nvPr/>
        </p:nvSpPr>
        <p:spPr>
          <a:xfrm>
            <a:off x="3457648" y="8552868"/>
            <a:ext cx="5970190" cy="50783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DE" dirty="0"/>
              <a:t>Nicht genügende Zeit für Kinder</a:t>
            </a:r>
            <a:endParaRPr dirty="0"/>
          </a:p>
          <a:p>
            <a:pPr marL="228600" indent="-228600" algn="l">
              <a:buSzPct val="121000"/>
              <a:buChar char="•"/>
              <a:defRPr sz="1400" b="0" spc="70">
                <a:latin typeface="Avenir Book"/>
                <a:ea typeface="Avenir Book"/>
                <a:cs typeface="Avenir Book"/>
                <a:sym typeface="Avenir Book"/>
              </a:defRPr>
            </a:pPr>
            <a:r>
              <a:rPr lang="de-DE" dirty="0"/>
              <a:t>Keine passenden Restaurants für die Bedürfnisse seiner Kinder</a:t>
            </a:r>
            <a:endParaRPr dirty="0"/>
          </a:p>
        </p:txBody>
      </p:sp>
      <p:grpSp>
        <p:nvGrpSpPr>
          <p:cNvPr id="163" name="Gruppieren"/>
          <p:cNvGrpSpPr/>
          <p:nvPr/>
        </p:nvGrpSpPr>
        <p:grpSpPr>
          <a:xfrm>
            <a:off x="156332" y="9588236"/>
            <a:ext cx="2805668" cy="47889"/>
            <a:chOff x="0" y="0"/>
            <a:chExt cx="2805666" cy="47888"/>
          </a:xfrm>
        </p:grpSpPr>
        <p:sp>
          <p:nvSpPr>
            <p:cNvPr id="158" name="Rechteck"/>
            <p:cNvSpPr/>
            <p:nvPr/>
          </p:nvSpPr>
          <p:spPr>
            <a:xfrm>
              <a:off x="0"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159" name="Rechteck"/>
            <p:cNvSpPr/>
            <p:nvPr/>
          </p:nvSpPr>
          <p:spPr>
            <a:xfrm>
              <a:off x="1141782" y="0"/>
              <a:ext cx="522102"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160" name="Rechteck"/>
            <p:cNvSpPr/>
            <p:nvPr/>
          </p:nvSpPr>
          <p:spPr>
            <a:xfrm>
              <a:off x="570891"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161" name="Rechteck"/>
            <p:cNvSpPr/>
            <p:nvPr/>
          </p:nvSpPr>
          <p:spPr>
            <a:xfrm>
              <a:off x="1712674"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62" name="Rechteck"/>
            <p:cNvSpPr/>
            <p:nvPr/>
          </p:nvSpPr>
          <p:spPr>
            <a:xfrm>
              <a:off x="2283565"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grpSp>
      <p:grpSp>
        <p:nvGrpSpPr>
          <p:cNvPr id="169" name="Gruppieren"/>
          <p:cNvGrpSpPr/>
          <p:nvPr/>
        </p:nvGrpSpPr>
        <p:grpSpPr>
          <a:xfrm>
            <a:off x="156332" y="9112241"/>
            <a:ext cx="2805668" cy="47889"/>
            <a:chOff x="0" y="0"/>
            <a:chExt cx="2805666" cy="47888"/>
          </a:xfrm>
        </p:grpSpPr>
        <p:sp>
          <p:nvSpPr>
            <p:cNvPr id="164" name="Rechteck"/>
            <p:cNvSpPr/>
            <p:nvPr/>
          </p:nvSpPr>
          <p:spPr>
            <a:xfrm>
              <a:off x="0"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165" name="Rechteck"/>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66" name="Rechteck"/>
            <p:cNvSpPr/>
            <p:nvPr/>
          </p:nvSpPr>
          <p:spPr>
            <a:xfrm>
              <a:off x="570891" y="0"/>
              <a:ext cx="522101" cy="47888"/>
            </a:xfrm>
            <a:prstGeom prst="rect">
              <a:avLst/>
            </a:prstGeom>
            <a:solidFill>
              <a:schemeClr val="bg1"/>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67" name="Rechteck"/>
            <p:cNvSpPr/>
            <p:nvPr/>
          </p:nvSpPr>
          <p:spPr>
            <a:xfrm>
              <a:off x="1712674" y="0"/>
              <a:ext cx="522101" cy="4571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68" name="Rechteck"/>
            <p:cNvSpPr/>
            <p:nvPr/>
          </p:nvSpPr>
          <p:spPr>
            <a:xfrm>
              <a:off x="2283565"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grpSp>
      <p:grpSp>
        <p:nvGrpSpPr>
          <p:cNvPr id="175" name="Gruppieren"/>
          <p:cNvGrpSpPr/>
          <p:nvPr/>
        </p:nvGrpSpPr>
        <p:grpSpPr>
          <a:xfrm>
            <a:off x="156332" y="8636992"/>
            <a:ext cx="2805667" cy="47888"/>
            <a:chOff x="0" y="0"/>
            <a:chExt cx="2805665" cy="47887"/>
          </a:xfrm>
        </p:grpSpPr>
        <p:sp>
          <p:nvSpPr>
            <p:cNvPr id="170" name="Rechteck"/>
            <p:cNvSpPr/>
            <p:nvPr/>
          </p:nvSpPr>
          <p:spPr>
            <a:xfrm>
              <a:off x="0"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171" name="Rechteck"/>
            <p:cNvSpPr/>
            <p:nvPr/>
          </p:nvSpPr>
          <p:spPr>
            <a:xfrm>
              <a:off x="1141782" y="0"/>
              <a:ext cx="522102" cy="47888"/>
            </a:xfrm>
            <a:prstGeom prst="rect">
              <a:avLst/>
            </a:prstGeom>
            <a:solidFill>
              <a:schemeClr val="bg1"/>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172" name="Rechteck"/>
            <p:cNvSpPr/>
            <p:nvPr/>
          </p:nvSpPr>
          <p:spPr>
            <a:xfrm>
              <a:off x="570891"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73" name="Rechteck"/>
            <p:cNvSpPr/>
            <p:nvPr/>
          </p:nvSpPr>
          <p:spPr>
            <a:xfrm>
              <a:off x="1712674"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174" name="Rechteck"/>
            <p:cNvSpPr/>
            <p:nvPr/>
          </p:nvSpPr>
          <p:spPr>
            <a:xfrm>
              <a:off x="2283565"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grpSp>
      <p:sp>
        <p:nvSpPr>
          <p:cNvPr id="176" name="Denken"/>
          <p:cNvSpPr txBox="1"/>
          <p:nvPr/>
        </p:nvSpPr>
        <p:spPr>
          <a:xfrm>
            <a:off x="156332" y="8278013"/>
            <a:ext cx="805465" cy="31220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nchor="ctr"/>
          <a:lstStyle>
            <a:lvl1pPr algn="l">
              <a:defRPr sz="1400" b="0" spc="70">
                <a:solidFill>
                  <a:srgbClr val="FFFFFF"/>
                </a:solidFill>
                <a:latin typeface="Futura"/>
                <a:ea typeface="Futura"/>
                <a:cs typeface="Futura"/>
                <a:sym typeface="Futura"/>
              </a:defRPr>
            </a:lvl1pPr>
          </a:lstStyle>
          <a:p>
            <a:r>
              <a:rPr lang="de-DE" dirty="0"/>
              <a:t>Denken</a:t>
            </a:r>
          </a:p>
        </p:txBody>
      </p:sp>
      <p:grpSp>
        <p:nvGrpSpPr>
          <p:cNvPr id="182" name="Gruppieren"/>
          <p:cNvGrpSpPr/>
          <p:nvPr/>
        </p:nvGrpSpPr>
        <p:grpSpPr>
          <a:xfrm>
            <a:off x="156332" y="8172593"/>
            <a:ext cx="2761207" cy="47889"/>
            <a:chOff x="0" y="0"/>
            <a:chExt cx="2761206" cy="47888"/>
          </a:xfrm>
        </p:grpSpPr>
        <p:sp>
          <p:nvSpPr>
            <p:cNvPr id="177" name="Rechteck"/>
            <p:cNvSpPr/>
            <p:nvPr/>
          </p:nvSpPr>
          <p:spPr>
            <a:xfrm>
              <a:off x="0" y="0"/>
              <a:ext cx="513828"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178" name="Rechteck"/>
            <p:cNvSpPr/>
            <p:nvPr/>
          </p:nvSpPr>
          <p:spPr>
            <a:xfrm>
              <a:off x="1123689" y="0"/>
              <a:ext cx="513828"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79" name="Rechteck"/>
            <p:cNvSpPr/>
            <p:nvPr/>
          </p:nvSpPr>
          <p:spPr>
            <a:xfrm>
              <a:off x="561844" y="0"/>
              <a:ext cx="513828"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180" name="Rechteck"/>
            <p:cNvSpPr/>
            <p:nvPr/>
          </p:nvSpPr>
          <p:spPr>
            <a:xfrm>
              <a:off x="1685533" y="0"/>
              <a:ext cx="513829"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81" name="Rechteck"/>
            <p:cNvSpPr/>
            <p:nvPr/>
          </p:nvSpPr>
          <p:spPr>
            <a:xfrm>
              <a:off x="2247378" y="0"/>
              <a:ext cx="513828" cy="45718"/>
            </a:xfrm>
            <a:prstGeom prst="rect">
              <a:avLst/>
            </a:prstGeom>
            <a:solidFill>
              <a:schemeClr val="bg1"/>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grpSp>
      <p:grpSp>
        <p:nvGrpSpPr>
          <p:cNvPr id="188" name="Gruppieren"/>
          <p:cNvGrpSpPr/>
          <p:nvPr/>
        </p:nvGrpSpPr>
        <p:grpSpPr>
          <a:xfrm>
            <a:off x="156332" y="7686436"/>
            <a:ext cx="2805667" cy="47888"/>
            <a:chOff x="0" y="0"/>
            <a:chExt cx="2805665" cy="47887"/>
          </a:xfrm>
        </p:grpSpPr>
        <p:sp>
          <p:nvSpPr>
            <p:cNvPr id="183" name="Rechteck"/>
            <p:cNvSpPr/>
            <p:nvPr/>
          </p:nvSpPr>
          <p:spPr>
            <a:xfrm>
              <a:off x="0"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184" name="Rechteck"/>
            <p:cNvSpPr/>
            <p:nvPr/>
          </p:nvSpPr>
          <p:spPr>
            <a:xfrm>
              <a:off x="1141782" y="0"/>
              <a:ext cx="522102"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185" name="Rechteck"/>
            <p:cNvSpPr/>
            <p:nvPr/>
          </p:nvSpPr>
          <p:spPr>
            <a:xfrm>
              <a:off x="570891"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86" name="Rechteck"/>
            <p:cNvSpPr/>
            <p:nvPr/>
          </p:nvSpPr>
          <p:spPr>
            <a:xfrm>
              <a:off x="1712674"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187" name="Rechteck"/>
            <p:cNvSpPr/>
            <p:nvPr/>
          </p:nvSpPr>
          <p:spPr>
            <a:xfrm>
              <a:off x="2283565"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grpSp>
      <p:sp>
        <p:nvSpPr>
          <p:cNvPr id="189" name="Account #1…"/>
          <p:cNvSpPr txBox="1"/>
          <p:nvPr/>
        </p:nvSpPr>
        <p:spPr>
          <a:xfrm>
            <a:off x="3460298" y="10080781"/>
            <a:ext cx="1056058" cy="72327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DE" b="0" i="0" dirty="0">
                <a:solidFill>
                  <a:srgbClr val="202124"/>
                </a:solidFill>
                <a:effectLst/>
                <a:latin typeface="arial" panose="020B0604020202020204" pitchFamily="34" charset="0"/>
              </a:rPr>
              <a:t>LinkedIn</a:t>
            </a:r>
            <a:endParaRPr dirty="0"/>
          </a:p>
          <a:p>
            <a:pPr marL="228600" indent="-228600" algn="l">
              <a:buSzPct val="121000"/>
              <a:buChar char="•"/>
              <a:defRPr sz="1400" b="0" spc="70">
                <a:latin typeface="Avenir Book"/>
                <a:ea typeface="Avenir Book"/>
                <a:cs typeface="Avenir Book"/>
                <a:sym typeface="Avenir Book"/>
              </a:defRPr>
            </a:pPr>
            <a:r>
              <a:rPr lang="de-DE" dirty="0"/>
              <a:t>Twitter</a:t>
            </a:r>
            <a:endParaRPr dirty="0"/>
          </a:p>
          <a:p>
            <a:pPr marL="228600" indent="-228600" algn="l">
              <a:buSzPct val="121000"/>
              <a:buChar char="•"/>
              <a:defRPr sz="1400" b="0" spc="70">
                <a:latin typeface="Avenir Book"/>
                <a:ea typeface="Avenir Book"/>
                <a:cs typeface="Avenir Book"/>
                <a:sym typeface="Avenir Book"/>
              </a:defRPr>
            </a:pPr>
            <a:r>
              <a:rPr lang="de-DE" dirty="0"/>
              <a:t>YouTube</a:t>
            </a:r>
          </a:p>
        </p:txBody>
      </p:sp>
      <p:sp>
        <p:nvSpPr>
          <p:cNvPr id="190" name="Lieblingsmarken"/>
          <p:cNvSpPr txBox="1"/>
          <p:nvPr/>
        </p:nvSpPr>
        <p:spPr>
          <a:xfrm>
            <a:off x="7255565" y="11308480"/>
            <a:ext cx="1821011" cy="32316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600" b="0" spc="80">
                <a:latin typeface="Futura"/>
                <a:ea typeface="Futura"/>
                <a:cs typeface="Futura"/>
                <a:sym typeface="Futura"/>
              </a:defRPr>
            </a:lvl1pPr>
          </a:lstStyle>
          <a:p>
            <a:r>
              <a:rPr lang="de-DE" dirty="0"/>
              <a:t>Lieblingsmarken</a:t>
            </a:r>
          </a:p>
        </p:txBody>
      </p:sp>
      <p:sp>
        <p:nvSpPr>
          <p:cNvPr id="191" name="Marke #1…"/>
          <p:cNvSpPr txBox="1"/>
          <p:nvPr/>
        </p:nvSpPr>
        <p:spPr>
          <a:xfrm>
            <a:off x="7255565" y="11766284"/>
            <a:ext cx="1142942" cy="72327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DE" dirty="0"/>
              <a:t>Nike</a:t>
            </a:r>
            <a:endParaRPr dirty="0"/>
          </a:p>
          <a:p>
            <a:pPr marL="228600" lvl="1" indent="-228600" algn="l">
              <a:buSzPct val="121000"/>
              <a:buChar char="•"/>
              <a:defRPr sz="1400" b="0" spc="70">
                <a:latin typeface="Avenir Book"/>
                <a:ea typeface="Avenir Book"/>
                <a:cs typeface="Avenir Book"/>
                <a:sym typeface="Avenir Book"/>
              </a:defRPr>
            </a:pPr>
            <a:r>
              <a:rPr lang="de-DE" dirty="0"/>
              <a:t>Mercedes</a:t>
            </a:r>
          </a:p>
          <a:p>
            <a:pPr marL="228600" indent="-228600" algn="l">
              <a:buSzPct val="121000"/>
              <a:buChar char="•"/>
              <a:defRPr sz="1400" b="0" spc="70">
                <a:latin typeface="Avenir Book"/>
                <a:ea typeface="Avenir Book"/>
                <a:cs typeface="Avenir Book"/>
                <a:sym typeface="Avenir Book"/>
              </a:defRPr>
            </a:pPr>
            <a:r>
              <a:rPr lang="de-DE" dirty="0"/>
              <a:t>Tom Tailor</a:t>
            </a:r>
          </a:p>
        </p:txBody>
      </p:sp>
      <p:sp>
        <p:nvSpPr>
          <p:cNvPr id="192" name="Lieblingsapps"/>
          <p:cNvSpPr txBox="1"/>
          <p:nvPr/>
        </p:nvSpPr>
        <p:spPr>
          <a:xfrm>
            <a:off x="3460298" y="11224056"/>
            <a:ext cx="1544012" cy="32316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600" b="0" spc="80">
                <a:latin typeface="Futura"/>
                <a:ea typeface="Futura"/>
                <a:cs typeface="Futura"/>
                <a:sym typeface="Futura"/>
              </a:defRPr>
            </a:lvl1pPr>
          </a:lstStyle>
          <a:p>
            <a:r>
              <a:rPr lang="de-DE" dirty="0"/>
              <a:t>Lieblingsapps</a:t>
            </a:r>
          </a:p>
        </p:txBody>
      </p:sp>
      <p:sp>
        <p:nvSpPr>
          <p:cNvPr id="193" name="App #1…"/>
          <p:cNvSpPr txBox="1"/>
          <p:nvPr/>
        </p:nvSpPr>
        <p:spPr>
          <a:xfrm>
            <a:off x="3460298" y="11681860"/>
            <a:ext cx="1185261" cy="72327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DE" dirty="0"/>
              <a:t>Telegramm</a:t>
            </a:r>
          </a:p>
          <a:p>
            <a:pPr marL="228600" indent="-228600" algn="l">
              <a:buSzPct val="121000"/>
              <a:buChar char="•"/>
              <a:defRPr sz="1400" b="0" spc="70">
                <a:latin typeface="Avenir Book"/>
                <a:ea typeface="Avenir Book"/>
                <a:cs typeface="Avenir Book"/>
                <a:sym typeface="Avenir Book"/>
              </a:defRPr>
            </a:pPr>
            <a:r>
              <a:rPr lang="de-DE" dirty="0"/>
              <a:t>LinkedIn</a:t>
            </a:r>
          </a:p>
          <a:p>
            <a:pPr marL="228600" indent="-228600" algn="l">
              <a:buSzPct val="121000"/>
              <a:buChar char="•"/>
              <a:defRPr sz="1400" b="0" spc="70">
                <a:latin typeface="Avenir Book"/>
                <a:ea typeface="Avenir Book"/>
                <a:cs typeface="Avenir Book"/>
                <a:sym typeface="Avenir Book"/>
              </a:defRPr>
            </a:pPr>
            <a:endParaRPr dirty="0"/>
          </a:p>
        </p:txBody>
      </p:sp>
      <p:sp>
        <p:nvSpPr>
          <p:cNvPr id="194" name="Hashtag #1…"/>
          <p:cNvSpPr txBox="1"/>
          <p:nvPr/>
        </p:nvSpPr>
        <p:spPr>
          <a:xfrm>
            <a:off x="4875105" y="10080780"/>
            <a:ext cx="1730602" cy="72327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p>
            <a:pPr marL="228600" indent="-228600" algn="l">
              <a:buSzPct val="121000"/>
              <a:buFontTx/>
              <a:buChar char="•"/>
              <a:defRPr sz="1400" b="0" spc="70">
                <a:latin typeface="Avenir Book"/>
                <a:ea typeface="Avenir Book"/>
                <a:cs typeface="Avenir Book"/>
                <a:sym typeface="Avenir Book"/>
              </a:defRPr>
            </a:pPr>
            <a:r>
              <a:rPr lang="de-DE" sz="1400" b="0" spc="70" dirty="0">
                <a:latin typeface="Avenir Book"/>
                <a:hlinkClick r:id="rId2">
                  <a:extLst>
                    <a:ext uri="{A12FA001-AC4F-418D-AE19-62706E023703}">
                      <ahyp:hlinkClr xmlns:ahyp="http://schemas.microsoft.com/office/drawing/2018/hyperlinkcolor" val="tx"/>
                    </a:ext>
                  </a:extLst>
                </a:hlinkClick>
              </a:rPr>
              <a:t>#</a:t>
            </a:r>
            <a:r>
              <a:rPr lang="de-DE" sz="1400" b="0" spc="70" dirty="0">
                <a:latin typeface="Avenir Book"/>
              </a:rPr>
              <a:t>Kindererziehung</a:t>
            </a:r>
          </a:p>
          <a:p>
            <a:pPr marL="228600" indent="-228600" algn="l">
              <a:buSzPct val="121000"/>
              <a:buFontTx/>
              <a:buChar char="•"/>
              <a:defRPr sz="1400" b="0" spc="70">
                <a:latin typeface="Avenir Book"/>
                <a:ea typeface="Avenir Book"/>
                <a:cs typeface="Avenir Book"/>
                <a:sym typeface="Avenir Book"/>
              </a:defRPr>
            </a:pPr>
            <a:r>
              <a:rPr lang="de-DE" sz="1400" b="0" spc="70" dirty="0">
                <a:latin typeface="Avenir Book"/>
                <a:hlinkClick r:id="rId3">
                  <a:extLst>
                    <a:ext uri="{A12FA001-AC4F-418D-AE19-62706E023703}">
                      <ahyp:hlinkClr xmlns:ahyp="http://schemas.microsoft.com/office/drawing/2018/hyperlinkcolor" val="tx"/>
                    </a:ext>
                  </a:extLst>
                </a:hlinkClick>
              </a:rPr>
              <a:t>#</a:t>
            </a:r>
            <a:r>
              <a:rPr lang="de-DE" sz="1400" b="0" spc="70" dirty="0">
                <a:latin typeface="Avenir Book"/>
              </a:rPr>
              <a:t>Sport</a:t>
            </a:r>
          </a:p>
          <a:p>
            <a:pPr marL="228600" indent="-228600" algn="l">
              <a:buSzPct val="121000"/>
              <a:buChar char="•"/>
              <a:defRPr sz="1400" b="0" spc="70">
                <a:latin typeface="Avenir Book"/>
                <a:ea typeface="Avenir Book"/>
                <a:cs typeface="Avenir Book"/>
                <a:sym typeface="Avenir Book"/>
              </a:defRPr>
            </a:pPr>
            <a:r>
              <a:rPr lang="de-DE" dirty="0"/>
              <a:t>#Gerichte</a:t>
            </a:r>
          </a:p>
        </p:txBody>
      </p:sp>
      <p:sp>
        <p:nvSpPr>
          <p:cNvPr id="195" name="Hobbys"/>
          <p:cNvSpPr txBox="1"/>
          <p:nvPr/>
        </p:nvSpPr>
        <p:spPr>
          <a:xfrm>
            <a:off x="7255565" y="9609112"/>
            <a:ext cx="853918" cy="33684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600" b="0" spc="80">
                <a:latin typeface="Futura"/>
                <a:ea typeface="Futura"/>
                <a:cs typeface="Futura"/>
                <a:sym typeface="Futura"/>
              </a:defRPr>
            </a:lvl1pPr>
          </a:lstStyle>
          <a:p>
            <a:r>
              <a:t>Hobbys</a:t>
            </a:r>
          </a:p>
        </p:txBody>
      </p:sp>
      <p:sp>
        <p:nvSpPr>
          <p:cNvPr id="196" name="Hobby #1…"/>
          <p:cNvSpPr txBox="1"/>
          <p:nvPr/>
        </p:nvSpPr>
        <p:spPr>
          <a:xfrm>
            <a:off x="7255565" y="10108313"/>
            <a:ext cx="1594026" cy="72327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p>
            <a:pPr marL="228600" indent="-228600" algn="l">
              <a:buSzPct val="121000"/>
              <a:buChar char="•"/>
              <a:defRPr sz="1400" b="0" spc="70">
                <a:latin typeface="Avenir Book"/>
                <a:ea typeface="Avenir Book"/>
                <a:cs typeface="Avenir Book"/>
                <a:sym typeface="Avenir Book"/>
              </a:defRPr>
            </a:pPr>
            <a:r>
              <a:rPr lang="de-DE" dirty="0"/>
              <a:t>Schachspiel</a:t>
            </a:r>
          </a:p>
          <a:p>
            <a:pPr marL="228600" indent="-228600" algn="l">
              <a:buSzPct val="121000"/>
              <a:buChar char="•"/>
              <a:defRPr sz="1400" b="0" spc="70">
                <a:latin typeface="Avenir Book"/>
                <a:ea typeface="Avenir Book"/>
                <a:cs typeface="Avenir Book"/>
                <a:sym typeface="Avenir Book"/>
              </a:defRPr>
            </a:pPr>
            <a:r>
              <a:rPr lang="de-DE" dirty="0"/>
              <a:t>Lesen</a:t>
            </a:r>
          </a:p>
          <a:p>
            <a:pPr marL="228600" indent="-228600" algn="l">
              <a:buSzPct val="121000"/>
              <a:buChar char="•"/>
              <a:defRPr sz="1400" b="0" spc="70">
                <a:latin typeface="Avenir Book"/>
                <a:ea typeface="Avenir Book"/>
                <a:cs typeface="Avenir Book"/>
                <a:sym typeface="Avenir Book"/>
              </a:defRPr>
            </a:pPr>
            <a:r>
              <a:rPr lang="de-DE" dirty="0"/>
              <a:t>Spazierengehen</a:t>
            </a:r>
            <a:endParaRPr dirty="0"/>
          </a:p>
        </p:txBody>
      </p:sp>
      <p:sp>
        <p:nvSpPr>
          <p:cNvPr id="198" name="iOS"/>
          <p:cNvSpPr txBox="1"/>
          <p:nvPr/>
        </p:nvSpPr>
        <p:spPr>
          <a:xfrm>
            <a:off x="78245" y="4598448"/>
            <a:ext cx="374740" cy="26216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200" b="0" spc="60">
                <a:solidFill>
                  <a:srgbClr val="FFFFFF"/>
                </a:solidFill>
                <a:latin typeface="Futura"/>
                <a:ea typeface="Futura"/>
                <a:cs typeface="Futura"/>
                <a:sym typeface="Futura"/>
              </a:defRPr>
            </a:lvl1pPr>
          </a:lstStyle>
          <a:p>
            <a:r>
              <a:rPr dirty="0"/>
              <a:t>iOS</a:t>
            </a:r>
          </a:p>
        </p:txBody>
      </p:sp>
      <p:sp>
        <p:nvSpPr>
          <p:cNvPr id="199" name="Android"/>
          <p:cNvSpPr txBox="1"/>
          <p:nvPr/>
        </p:nvSpPr>
        <p:spPr>
          <a:xfrm>
            <a:off x="1333322" y="4598723"/>
            <a:ext cx="728726" cy="26161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200" b="0" spc="60">
                <a:solidFill>
                  <a:srgbClr val="FFFFFF"/>
                </a:solidFill>
                <a:latin typeface="Futura"/>
                <a:ea typeface="Futura"/>
                <a:cs typeface="Futura"/>
                <a:sym typeface="Futura"/>
              </a:defRPr>
            </a:lvl1pPr>
          </a:lstStyle>
          <a:p>
            <a:r>
              <a:rPr dirty="0">
                <a:solidFill>
                  <a:schemeClr val="accent3"/>
                </a:solidFill>
              </a:rPr>
              <a:t>Android</a:t>
            </a:r>
          </a:p>
        </p:txBody>
      </p:sp>
      <p:sp>
        <p:nvSpPr>
          <p:cNvPr id="200" name="Windows"/>
          <p:cNvSpPr txBox="1"/>
          <p:nvPr/>
        </p:nvSpPr>
        <p:spPr>
          <a:xfrm>
            <a:off x="2133786" y="4598723"/>
            <a:ext cx="797654" cy="26161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200" b="0" spc="60">
                <a:solidFill>
                  <a:srgbClr val="FFFFFF"/>
                </a:solidFill>
                <a:latin typeface="Futura"/>
                <a:ea typeface="Futura"/>
                <a:cs typeface="Futura"/>
                <a:sym typeface="Futura"/>
              </a:defRPr>
            </a:lvl1pPr>
          </a:lstStyle>
          <a:p>
            <a:r>
              <a:rPr dirty="0">
                <a:solidFill>
                  <a:schemeClr val="accent3"/>
                </a:solidFill>
              </a:rPr>
              <a:t>Windows</a:t>
            </a:r>
          </a:p>
        </p:txBody>
      </p:sp>
      <p:sp>
        <p:nvSpPr>
          <p:cNvPr id="201" name="MacOS"/>
          <p:cNvSpPr txBox="1"/>
          <p:nvPr/>
        </p:nvSpPr>
        <p:spPr>
          <a:xfrm>
            <a:off x="537889" y="4598723"/>
            <a:ext cx="671659" cy="26161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200" b="0" spc="60">
                <a:solidFill>
                  <a:srgbClr val="FFFFFF"/>
                </a:solidFill>
                <a:latin typeface="Futura"/>
                <a:ea typeface="Futura"/>
                <a:cs typeface="Futura"/>
                <a:sym typeface="Futura"/>
              </a:defRPr>
            </a:lvl1pPr>
          </a:lstStyle>
          <a:p>
            <a:r>
              <a:rPr dirty="0">
                <a:solidFill>
                  <a:schemeClr val="accent3"/>
                </a:solidFill>
              </a:rPr>
              <a:t>MacOS</a:t>
            </a:r>
          </a:p>
        </p:txBody>
      </p:sp>
      <p:sp>
        <p:nvSpPr>
          <p:cNvPr id="202" name="Instagram"/>
          <p:cNvSpPr/>
          <p:nvPr/>
        </p:nvSpPr>
        <p:spPr>
          <a:xfrm>
            <a:off x="233129" y="11853434"/>
            <a:ext cx="381001" cy="380564"/>
          </a:xfrm>
          <a:custGeom>
            <a:avLst/>
            <a:gdLst/>
            <a:ahLst/>
            <a:cxnLst>
              <a:cxn ang="0">
                <a:pos x="wd2" y="hd2"/>
              </a:cxn>
              <a:cxn ang="5400000">
                <a:pos x="wd2" y="hd2"/>
              </a:cxn>
              <a:cxn ang="10800000">
                <a:pos x="wd2" y="hd2"/>
              </a:cxn>
              <a:cxn ang="16200000">
                <a:pos x="wd2" y="hd2"/>
              </a:cxn>
            </a:cxnLst>
            <a:rect l="0" t="0" r="r" b="b"/>
            <a:pathLst>
              <a:path w="21600" h="21600" extrusionOk="0">
                <a:moveTo>
                  <a:pt x="4330" y="0"/>
                </a:moveTo>
                <a:cubicBezTo>
                  <a:pt x="3137" y="0"/>
                  <a:pt x="2054" y="480"/>
                  <a:pt x="1270" y="1259"/>
                </a:cubicBezTo>
                <a:cubicBezTo>
                  <a:pt x="486" y="2038"/>
                  <a:pt x="0" y="3116"/>
                  <a:pt x="0" y="4310"/>
                </a:cubicBezTo>
                <a:lnTo>
                  <a:pt x="0" y="17290"/>
                </a:lnTo>
                <a:cubicBezTo>
                  <a:pt x="0" y="18484"/>
                  <a:pt x="486" y="19562"/>
                  <a:pt x="1270" y="20341"/>
                </a:cubicBezTo>
                <a:cubicBezTo>
                  <a:pt x="2054" y="21120"/>
                  <a:pt x="3137" y="21600"/>
                  <a:pt x="4330" y="21600"/>
                </a:cubicBezTo>
                <a:lnTo>
                  <a:pt x="17270" y="21600"/>
                </a:lnTo>
                <a:cubicBezTo>
                  <a:pt x="18463" y="21600"/>
                  <a:pt x="19546" y="21120"/>
                  <a:pt x="20330" y="20341"/>
                </a:cubicBezTo>
                <a:cubicBezTo>
                  <a:pt x="21114" y="19562"/>
                  <a:pt x="21600" y="18484"/>
                  <a:pt x="21600" y="17290"/>
                </a:cubicBezTo>
                <a:lnTo>
                  <a:pt x="21600" y="4310"/>
                </a:lnTo>
                <a:cubicBezTo>
                  <a:pt x="21600" y="3116"/>
                  <a:pt x="21114" y="2038"/>
                  <a:pt x="20330" y="1259"/>
                </a:cubicBezTo>
                <a:cubicBezTo>
                  <a:pt x="19546" y="480"/>
                  <a:pt x="18463" y="0"/>
                  <a:pt x="17270" y="0"/>
                </a:cubicBezTo>
                <a:lnTo>
                  <a:pt x="4330" y="0"/>
                </a:lnTo>
                <a:close/>
                <a:moveTo>
                  <a:pt x="15142" y="3245"/>
                </a:moveTo>
                <a:lnTo>
                  <a:pt x="18359" y="3245"/>
                </a:lnTo>
                <a:lnTo>
                  <a:pt x="18359" y="6465"/>
                </a:lnTo>
                <a:lnTo>
                  <a:pt x="15142" y="6465"/>
                </a:lnTo>
                <a:lnTo>
                  <a:pt x="15142" y="3245"/>
                </a:lnTo>
                <a:close/>
                <a:moveTo>
                  <a:pt x="10812" y="6465"/>
                </a:moveTo>
                <a:cubicBezTo>
                  <a:pt x="13196" y="6465"/>
                  <a:pt x="15117" y="8413"/>
                  <a:pt x="15118" y="10800"/>
                </a:cubicBezTo>
                <a:cubicBezTo>
                  <a:pt x="15118" y="13187"/>
                  <a:pt x="13196" y="15135"/>
                  <a:pt x="10812" y="15135"/>
                </a:cubicBezTo>
                <a:cubicBezTo>
                  <a:pt x="8428" y="15135"/>
                  <a:pt x="6482" y="13187"/>
                  <a:pt x="6482" y="10800"/>
                </a:cubicBezTo>
                <a:cubicBezTo>
                  <a:pt x="6482" y="8413"/>
                  <a:pt x="8428" y="6465"/>
                  <a:pt x="10812" y="6465"/>
                </a:cubicBezTo>
                <a:close/>
                <a:moveTo>
                  <a:pt x="2177" y="9710"/>
                </a:moveTo>
                <a:lnTo>
                  <a:pt x="4454" y="9710"/>
                </a:lnTo>
                <a:cubicBezTo>
                  <a:pt x="4394" y="10065"/>
                  <a:pt x="4330" y="10430"/>
                  <a:pt x="4330" y="10800"/>
                </a:cubicBezTo>
                <a:cubicBezTo>
                  <a:pt x="4330" y="14382"/>
                  <a:pt x="7234" y="17290"/>
                  <a:pt x="10812" y="17290"/>
                </a:cubicBezTo>
                <a:cubicBezTo>
                  <a:pt x="14388" y="17290"/>
                  <a:pt x="17295" y="14382"/>
                  <a:pt x="17295" y="10800"/>
                </a:cubicBezTo>
                <a:cubicBezTo>
                  <a:pt x="17295" y="10430"/>
                  <a:pt x="17231" y="10065"/>
                  <a:pt x="17171" y="9710"/>
                </a:cubicBezTo>
                <a:lnTo>
                  <a:pt x="19447" y="9710"/>
                </a:lnTo>
                <a:lnTo>
                  <a:pt x="19447" y="17290"/>
                </a:lnTo>
                <a:cubicBezTo>
                  <a:pt x="19447" y="17887"/>
                  <a:pt x="19207" y="18425"/>
                  <a:pt x="18818" y="18815"/>
                </a:cubicBezTo>
                <a:cubicBezTo>
                  <a:pt x="18429" y="19205"/>
                  <a:pt x="17891" y="19445"/>
                  <a:pt x="17295" y="19445"/>
                </a:cubicBezTo>
                <a:lnTo>
                  <a:pt x="4330" y="19445"/>
                </a:lnTo>
                <a:cubicBezTo>
                  <a:pt x="3734" y="19445"/>
                  <a:pt x="3196" y="19205"/>
                  <a:pt x="2807" y="18815"/>
                </a:cubicBezTo>
                <a:cubicBezTo>
                  <a:pt x="2417" y="18425"/>
                  <a:pt x="2177" y="17887"/>
                  <a:pt x="2177" y="17290"/>
                </a:cubicBezTo>
                <a:lnTo>
                  <a:pt x="2177" y="9710"/>
                </a:lnTo>
                <a:close/>
              </a:path>
            </a:pathLst>
          </a:custGeom>
          <a:solidFill>
            <a:srgbClr val="FFFFFF"/>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a:p>
        </p:txBody>
      </p:sp>
      <p:sp>
        <p:nvSpPr>
          <p:cNvPr id="203" name="Pinterest"/>
          <p:cNvSpPr/>
          <p:nvPr/>
        </p:nvSpPr>
        <p:spPr>
          <a:xfrm>
            <a:off x="2563351" y="11852997"/>
            <a:ext cx="304764" cy="381001"/>
          </a:xfrm>
          <a:custGeom>
            <a:avLst/>
            <a:gdLst/>
            <a:ahLst/>
            <a:cxnLst>
              <a:cxn ang="0">
                <a:pos x="wd2" y="hd2"/>
              </a:cxn>
              <a:cxn ang="5400000">
                <a:pos x="wd2" y="hd2"/>
              </a:cxn>
              <a:cxn ang="10800000">
                <a:pos x="wd2" y="hd2"/>
              </a:cxn>
              <a:cxn ang="16200000">
                <a:pos x="wd2" y="hd2"/>
              </a:cxn>
            </a:cxnLst>
            <a:rect l="0" t="0" r="r" b="b"/>
            <a:pathLst>
              <a:path w="20767" h="21540" extrusionOk="0">
                <a:moveTo>
                  <a:pt x="10044" y="1"/>
                </a:moveTo>
                <a:cubicBezTo>
                  <a:pt x="9769" y="31"/>
                  <a:pt x="9493" y="60"/>
                  <a:pt x="9217" y="89"/>
                </a:cubicBezTo>
                <a:cubicBezTo>
                  <a:pt x="8940" y="117"/>
                  <a:pt x="8663" y="145"/>
                  <a:pt x="8386" y="173"/>
                </a:cubicBezTo>
                <a:cubicBezTo>
                  <a:pt x="7347" y="388"/>
                  <a:pt x="6212" y="589"/>
                  <a:pt x="5371" y="997"/>
                </a:cubicBezTo>
                <a:cubicBezTo>
                  <a:pt x="3124" y="2088"/>
                  <a:pt x="1569" y="3360"/>
                  <a:pt x="527" y="5429"/>
                </a:cubicBezTo>
                <a:cubicBezTo>
                  <a:pt x="358" y="5764"/>
                  <a:pt x="353" y="6089"/>
                  <a:pt x="229" y="6460"/>
                </a:cubicBezTo>
                <a:cubicBezTo>
                  <a:pt x="-570" y="8871"/>
                  <a:pt x="847" y="11367"/>
                  <a:pt x="2566" y="12230"/>
                </a:cubicBezTo>
                <a:cubicBezTo>
                  <a:pt x="2896" y="12396"/>
                  <a:pt x="3650" y="12690"/>
                  <a:pt x="3925" y="12298"/>
                </a:cubicBezTo>
                <a:cubicBezTo>
                  <a:pt x="4078" y="12083"/>
                  <a:pt x="4044" y="11795"/>
                  <a:pt x="4139" y="11543"/>
                </a:cubicBezTo>
                <a:cubicBezTo>
                  <a:pt x="4200" y="11378"/>
                  <a:pt x="4396" y="11065"/>
                  <a:pt x="4351" y="10856"/>
                </a:cubicBezTo>
                <a:cubicBezTo>
                  <a:pt x="4274" y="10505"/>
                  <a:pt x="3819" y="10282"/>
                  <a:pt x="3629" y="9999"/>
                </a:cubicBezTo>
                <a:cubicBezTo>
                  <a:pt x="3240" y="9424"/>
                  <a:pt x="3222" y="8913"/>
                  <a:pt x="3031" y="8143"/>
                </a:cubicBezTo>
                <a:cubicBezTo>
                  <a:pt x="3039" y="8091"/>
                  <a:pt x="3047" y="8039"/>
                  <a:pt x="3054" y="7988"/>
                </a:cubicBezTo>
                <a:cubicBezTo>
                  <a:pt x="3061" y="7936"/>
                  <a:pt x="3068" y="7885"/>
                  <a:pt x="3076" y="7833"/>
                </a:cubicBezTo>
                <a:cubicBezTo>
                  <a:pt x="3132" y="6971"/>
                  <a:pt x="3306" y="6350"/>
                  <a:pt x="3629" y="5738"/>
                </a:cubicBezTo>
                <a:cubicBezTo>
                  <a:pt x="4568" y="3939"/>
                  <a:pt x="6077" y="2937"/>
                  <a:pt x="8515" y="2338"/>
                </a:cubicBezTo>
                <a:cubicBezTo>
                  <a:pt x="9060" y="2204"/>
                  <a:pt x="10599" y="1989"/>
                  <a:pt x="11405" y="2132"/>
                </a:cubicBezTo>
                <a:cubicBezTo>
                  <a:pt x="11646" y="2167"/>
                  <a:pt x="11887" y="2201"/>
                  <a:pt x="12127" y="2235"/>
                </a:cubicBezTo>
                <a:cubicBezTo>
                  <a:pt x="12368" y="2269"/>
                  <a:pt x="12608" y="2303"/>
                  <a:pt x="12849" y="2338"/>
                </a:cubicBezTo>
                <a:cubicBezTo>
                  <a:pt x="14594" y="2794"/>
                  <a:pt x="15866" y="3634"/>
                  <a:pt x="16546" y="4948"/>
                </a:cubicBezTo>
                <a:cubicBezTo>
                  <a:pt x="16971" y="5767"/>
                  <a:pt x="17096" y="7333"/>
                  <a:pt x="16799" y="8384"/>
                </a:cubicBezTo>
                <a:cubicBezTo>
                  <a:pt x="16659" y="8880"/>
                  <a:pt x="16683" y="9307"/>
                  <a:pt x="16503" y="9757"/>
                </a:cubicBezTo>
                <a:cubicBezTo>
                  <a:pt x="15842" y="11424"/>
                  <a:pt x="14872" y="12969"/>
                  <a:pt x="12677" y="13397"/>
                </a:cubicBezTo>
                <a:cubicBezTo>
                  <a:pt x="11231" y="13682"/>
                  <a:pt x="10147" y="12949"/>
                  <a:pt x="9790" y="12197"/>
                </a:cubicBezTo>
                <a:cubicBezTo>
                  <a:pt x="9689" y="11988"/>
                  <a:pt x="9520" y="11618"/>
                  <a:pt x="9621" y="11269"/>
                </a:cubicBezTo>
                <a:cubicBezTo>
                  <a:pt x="10001" y="9915"/>
                  <a:pt x="10554" y="8704"/>
                  <a:pt x="10980" y="7353"/>
                </a:cubicBezTo>
                <a:cubicBezTo>
                  <a:pt x="11384" y="6065"/>
                  <a:pt x="10615" y="5049"/>
                  <a:pt x="9406" y="4812"/>
                </a:cubicBezTo>
                <a:cubicBezTo>
                  <a:pt x="7904" y="4514"/>
                  <a:pt x="6744" y="5670"/>
                  <a:pt x="6347" y="6425"/>
                </a:cubicBezTo>
                <a:cubicBezTo>
                  <a:pt x="6032" y="7026"/>
                  <a:pt x="5842" y="8134"/>
                  <a:pt x="6091" y="8932"/>
                </a:cubicBezTo>
                <a:cubicBezTo>
                  <a:pt x="6170" y="9187"/>
                  <a:pt x="6540" y="9865"/>
                  <a:pt x="6474" y="10102"/>
                </a:cubicBezTo>
                <a:cubicBezTo>
                  <a:pt x="6186" y="11146"/>
                  <a:pt x="5855" y="12269"/>
                  <a:pt x="5498" y="13296"/>
                </a:cubicBezTo>
                <a:cubicBezTo>
                  <a:pt x="5125" y="14364"/>
                  <a:pt x="4925" y="15457"/>
                  <a:pt x="4562" y="16490"/>
                </a:cubicBezTo>
                <a:cubicBezTo>
                  <a:pt x="4396" y="16964"/>
                  <a:pt x="4404" y="17473"/>
                  <a:pt x="4266" y="17966"/>
                </a:cubicBezTo>
                <a:lnTo>
                  <a:pt x="4266" y="18688"/>
                </a:lnTo>
                <a:cubicBezTo>
                  <a:pt x="4142" y="19144"/>
                  <a:pt x="4234" y="19956"/>
                  <a:pt x="4351" y="20406"/>
                </a:cubicBezTo>
                <a:cubicBezTo>
                  <a:pt x="4425" y="20695"/>
                  <a:pt x="4306" y="21053"/>
                  <a:pt x="4478" y="21264"/>
                </a:cubicBezTo>
                <a:cubicBezTo>
                  <a:pt x="4479" y="21340"/>
                  <a:pt x="4486" y="21388"/>
                  <a:pt x="4499" y="21426"/>
                </a:cubicBezTo>
                <a:cubicBezTo>
                  <a:pt x="4513" y="21465"/>
                  <a:pt x="4533" y="21496"/>
                  <a:pt x="4562" y="21540"/>
                </a:cubicBezTo>
                <a:cubicBezTo>
                  <a:pt x="5094" y="21527"/>
                  <a:pt x="5829" y="20366"/>
                  <a:pt x="6091" y="20028"/>
                </a:cubicBezTo>
                <a:cubicBezTo>
                  <a:pt x="6598" y="19381"/>
                  <a:pt x="7066" y="18690"/>
                  <a:pt x="7452" y="17933"/>
                </a:cubicBezTo>
                <a:cubicBezTo>
                  <a:pt x="7799" y="17251"/>
                  <a:pt x="7854" y="16496"/>
                  <a:pt x="8132" y="15768"/>
                </a:cubicBezTo>
                <a:cubicBezTo>
                  <a:pt x="8333" y="15242"/>
                  <a:pt x="8618" y="14627"/>
                  <a:pt x="8685" y="14050"/>
                </a:cubicBezTo>
                <a:lnTo>
                  <a:pt x="8727" y="14050"/>
                </a:lnTo>
                <a:cubicBezTo>
                  <a:pt x="8838" y="14366"/>
                  <a:pt x="9237" y="14597"/>
                  <a:pt x="9536" y="14772"/>
                </a:cubicBezTo>
                <a:cubicBezTo>
                  <a:pt x="10469" y="15325"/>
                  <a:pt x="12077" y="15836"/>
                  <a:pt x="13825" y="15494"/>
                </a:cubicBezTo>
                <a:cubicBezTo>
                  <a:pt x="15803" y="15106"/>
                  <a:pt x="17378" y="14336"/>
                  <a:pt x="18415" y="13190"/>
                </a:cubicBezTo>
                <a:cubicBezTo>
                  <a:pt x="19179" y="12350"/>
                  <a:pt x="19756" y="11376"/>
                  <a:pt x="20200" y="10273"/>
                </a:cubicBezTo>
                <a:cubicBezTo>
                  <a:pt x="20419" y="9731"/>
                  <a:pt x="20464" y="9130"/>
                  <a:pt x="20625" y="8555"/>
                </a:cubicBezTo>
                <a:cubicBezTo>
                  <a:pt x="21030" y="7114"/>
                  <a:pt x="20491" y="5378"/>
                  <a:pt x="19988" y="4433"/>
                </a:cubicBezTo>
                <a:cubicBezTo>
                  <a:pt x="18463" y="1572"/>
                  <a:pt x="15221" y="-60"/>
                  <a:pt x="10044" y="1"/>
                </a:cubicBezTo>
              </a:path>
            </a:pathLst>
          </a:custGeom>
          <a:solidFill>
            <a:srgbClr val="FFFFFF"/>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a:p>
        </p:txBody>
      </p:sp>
      <p:sp>
        <p:nvSpPr>
          <p:cNvPr id="204" name="Twitter"/>
          <p:cNvSpPr/>
          <p:nvPr/>
        </p:nvSpPr>
        <p:spPr>
          <a:xfrm>
            <a:off x="843551" y="11852997"/>
            <a:ext cx="476335" cy="381001"/>
          </a:xfrm>
          <a:custGeom>
            <a:avLst/>
            <a:gdLst/>
            <a:ahLst/>
            <a:cxnLst>
              <a:cxn ang="0">
                <a:pos x="wd2" y="hd2"/>
              </a:cxn>
              <a:cxn ang="5400000">
                <a:pos x="wd2" y="hd2"/>
              </a:cxn>
              <a:cxn ang="10800000">
                <a:pos x="wd2" y="hd2"/>
              </a:cxn>
              <a:cxn ang="16200000">
                <a:pos x="wd2" y="hd2"/>
              </a:cxn>
            </a:cxnLst>
            <a:rect l="0" t="0" r="r" b="b"/>
            <a:pathLst>
              <a:path w="21600" h="21600" extrusionOk="0">
                <a:moveTo>
                  <a:pt x="21004" y="396"/>
                </a:moveTo>
                <a:cubicBezTo>
                  <a:pt x="20575" y="710"/>
                  <a:pt x="20123" y="980"/>
                  <a:pt x="19653" y="1202"/>
                </a:cubicBezTo>
                <a:cubicBezTo>
                  <a:pt x="19183" y="1425"/>
                  <a:pt x="18694" y="1599"/>
                  <a:pt x="18190" y="1722"/>
                </a:cubicBezTo>
                <a:cubicBezTo>
                  <a:pt x="17380" y="660"/>
                  <a:pt x="16230" y="0"/>
                  <a:pt x="14954" y="0"/>
                </a:cubicBezTo>
                <a:cubicBezTo>
                  <a:pt x="12507" y="0"/>
                  <a:pt x="10523" y="2442"/>
                  <a:pt x="10523" y="5452"/>
                </a:cubicBezTo>
                <a:cubicBezTo>
                  <a:pt x="10523" y="5878"/>
                  <a:pt x="10562" y="6293"/>
                  <a:pt x="10637" y="6695"/>
                </a:cubicBezTo>
                <a:cubicBezTo>
                  <a:pt x="8796" y="6581"/>
                  <a:pt x="7059" y="5981"/>
                  <a:pt x="5509" y="4997"/>
                </a:cubicBezTo>
                <a:cubicBezTo>
                  <a:pt x="3959" y="4014"/>
                  <a:pt x="2596" y="2646"/>
                  <a:pt x="1503" y="996"/>
                </a:cubicBezTo>
                <a:cubicBezTo>
                  <a:pt x="1122" y="1804"/>
                  <a:pt x="904" y="2737"/>
                  <a:pt x="904" y="3738"/>
                </a:cubicBezTo>
                <a:cubicBezTo>
                  <a:pt x="904" y="5630"/>
                  <a:pt x="1685" y="7300"/>
                  <a:pt x="2875" y="8276"/>
                </a:cubicBezTo>
                <a:cubicBezTo>
                  <a:pt x="2512" y="8263"/>
                  <a:pt x="2160" y="8195"/>
                  <a:pt x="1823" y="8079"/>
                </a:cubicBezTo>
                <a:cubicBezTo>
                  <a:pt x="1487" y="7963"/>
                  <a:pt x="1166" y="7799"/>
                  <a:pt x="867" y="7594"/>
                </a:cubicBezTo>
                <a:cubicBezTo>
                  <a:pt x="867" y="7619"/>
                  <a:pt x="867" y="7638"/>
                  <a:pt x="867" y="7663"/>
                </a:cubicBezTo>
                <a:cubicBezTo>
                  <a:pt x="867" y="10306"/>
                  <a:pt x="2396" y="12509"/>
                  <a:pt x="4422" y="13010"/>
                </a:cubicBezTo>
                <a:cubicBezTo>
                  <a:pt x="4050" y="13137"/>
                  <a:pt x="3659" y="13200"/>
                  <a:pt x="3254" y="13200"/>
                </a:cubicBezTo>
                <a:cubicBezTo>
                  <a:pt x="2970" y="13200"/>
                  <a:pt x="2691" y="13167"/>
                  <a:pt x="2422" y="13104"/>
                </a:cubicBezTo>
                <a:cubicBezTo>
                  <a:pt x="2704" y="14187"/>
                  <a:pt x="3254" y="15123"/>
                  <a:pt x="3976" y="15794"/>
                </a:cubicBezTo>
                <a:cubicBezTo>
                  <a:pt x="4698" y="16464"/>
                  <a:pt x="5591" y="16869"/>
                  <a:pt x="6561" y="16891"/>
                </a:cubicBezTo>
                <a:cubicBezTo>
                  <a:pt x="5042" y="18354"/>
                  <a:pt x="3133" y="19224"/>
                  <a:pt x="1056" y="19224"/>
                </a:cubicBezTo>
                <a:cubicBezTo>
                  <a:pt x="697" y="19224"/>
                  <a:pt x="348" y="19202"/>
                  <a:pt x="0" y="19152"/>
                </a:cubicBezTo>
                <a:cubicBezTo>
                  <a:pt x="1962" y="20695"/>
                  <a:pt x="4290" y="21600"/>
                  <a:pt x="6794" y="21600"/>
                </a:cubicBezTo>
                <a:cubicBezTo>
                  <a:pt x="14945" y="21600"/>
                  <a:pt x="19402" y="13291"/>
                  <a:pt x="19402" y="6084"/>
                </a:cubicBezTo>
                <a:cubicBezTo>
                  <a:pt x="19402" y="5848"/>
                  <a:pt x="19398" y="5614"/>
                  <a:pt x="19389" y="5380"/>
                </a:cubicBezTo>
                <a:cubicBezTo>
                  <a:pt x="19821" y="4995"/>
                  <a:pt x="20226" y="4562"/>
                  <a:pt x="20596" y="4090"/>
                </a:cubicBezTo>
                <a:cubicBezTo>
                  <a:pt x="20966" y="3617"/>
                  <a:pt x="21303" y="3104"/>
                  <a:pt x="21600" y="2558"/>
                </a:cubicBezTo>
                <a:cubicBezTo>
                  <a:pt x="21203" y="2774"/>
                  <a:pt x="20791" y="2955"/>
                  <a:pt x="20366" y="3098"/>
                </a:cubicBezTo>
                <a:cubicBezTo>
                  <a:pt x="19941" y="3242"/>
                  <a:pt x="19503" y="3347"/>
                  <a:pt x="19055" y="3413"/>
                </a:cubicBezTo>
                <a:cubicBezTo>
                  <a:pt x="19512" y="3076"/>
                  <a:pt x="19916" y="2641"/>
                  <a:pt x="20248" y="2131"/>
                </a:cubicBezTo>
                <a:cubicBezTo>
                  <a:pt x="20579" y="1620"/>
                  <a:pt x="20838" y="1034"/>
                  <a:pt x="21004" y="396"/>
                </a:cubicBezTo>
              </a:path>
            </a:pathLst>
          </a:custGeom>
          <a:solidFill>
            <a:srgbClr val="FFFFFF"/>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a:p>
        </p:txBody>
      </p:sp>
      <p:sp>
        <p:nvSpPr>
          <p:cNvPr id="205" name="Youtube"/>
          <p:cNvSpPr/>
          <p:nvPr/>
        </p:nvSpPr>
        <p:spPr>
          <a:xfrm>
            <a:off x="1974619" y="11852997"/>
            <a:ext cx="366494" cy="381001"/>
          </a:xfrm>
          <a:custGeom>
            <a:avLst/>
            <a:gdLst/>
            <a:ahLst/>
            <a:cxnLst>
              <a:cxn ang="0">
                <a:pos x="wd2" y="hd2"/>
              </a:cxn>
              <a:cxn ang="5400000">
                <a:pos x="wd2" y="hd2"/>
              </a:cxn>
              <a:cxn ang="10800000">
                <a:pos x="wd2" y="hd2"/>
              </a:cxn>
              <a:cxn ang="16200000">
                <a:pos x="wd2" y="hd2"/>
              </a:cxn>
            </a:cxnLst>
            <a:rect l="0" t="0" r="r" b="b"/>
            <a:pathLst>
              <a:path w="21600" h="21600" extrusionOk="0">
                <a:moveTo>
                  <a:pt x="3465" y="0"/>
                </a:moveTo>
                <a:lnTo>
                  <a:pt x="5198" y="4264"/>
                </a:lnTo>
                <a:lnTo>
                  <a:pt x="5198" y="7272"/>
                </a:lnTo>
                <a:lnTo>
                  <a:pt x="6615" y="7272"/>
                </a:lnTo>
                <a:lnTo>
                  <a:pt x="6615" y="4264"/>
                </a:lnTo>
                <a:lnTo>
                  <a:pt x="8235" y="0"/>
                </a:lnTo>
                <a:lnTo>
                  <a:pt x="6908" y="0"/>
                </a:lnTo>
                <a:lnTo>
                  <a:pt x="5895" y="2814"/>
                </a:lnTo>
                <a:lnTo>
                  <a:pt x="4883" y="0"/>
                </a:lnTo>
                <a:lnTo>
                  <a:pt x="3465" y="0"/>
                </a:lnTo>
                <a:close/>
                <a:moveTo>
                  <a:pt x="13095" y="1731"/>
                </a:moveTo>
                <a:lnTo>
                  <a:pt x="13095" y="6580"/>
                </a:lnTo>
                <a:cubicBezTo>
                  <a:pt x="13095" y="6580"/>
                  <a:pt x="13207" y="7359"/>
                  <a:pt x="14017" y="7359"/>
                </a:cubicBezTo>
                <a:cubicBezTo>
                  <a:pt x="14827" y="7359"/>
                  <a:pt x="15525" y="6688"/>
                  <a:pt x="15525" y="6688"/>
                </a:cubicBezTo>
                <a:lnTo>
                  <a:pt x="15525" y="7272"/>
                </a:lnTo>
                <a:lnTo>
                  <a:pt x="16740" y="7272"/>
                </a:lnTo>
                <a:lnTo>
                  <a:pt x="16740" y="1731"/>
                </a:lnTo>
                <a:lnTo>
                  <a:pt x="15525" y="1731"/>
                </a:lnTo>
                <a:lnTo>
                  <a:pt x="15525" y="5995"/>
                </a:lnTo>
                <a:cubicBezTo>
                  <a:pt x="15525" y="5995"/>
                  <a:pt x="15121" y="6493"/>
                  <a:pt x="14715" y="6493"/>
                </a:cubicBezTo>
                <a:cubicBezTo>
                  <a:pt x="14309" y="6493"/>
                  <a:pt x="14310" y="6190"/>
                  <a:pt x="14310" y="6190"/>
                </a:cubicBezTo>
                <a:lnTo>
                  <a:pt x="14310" y="1731"/>
                </a:lnTo>
                <a:lnTo>
                  <a:pt x="13095" y="1731"/>
                </a:lnTo>
                <a:close/>
                <a:moveTo>
                  <a:pt x="9945" y="1753"/>
                </a:moveTo>
                <a:cubicBezTo>
                  <a:pt x="9497" y="1753"/>
                  <a:pt x="9092" y="1923"/>
                  <a:pt x="8799" y="2200"/>
                </a:cubicBezTo>
                <a:cubicBezTo>
                  <a:pt x="8506" y="2478"/>
                  <a:pt x="8325" y="2862"/>
                  <a:pt x="8325" y="3290"/>
                </a:cubicBezTo>
                <a:lnTo>
                  <a:pt x="8325" y="5822"/>
                </a:lnTo>
                <a:cubicBezTo>
                  <a:pt x="8325" y="6250"/>
                  <a:pt x="8506" y="6634"/>
                  <a:pt x="8799" y="6911"/>
                </a:cubicBezTo>
                <a:cubicBezTo>
                  <a:pt x="9092" y="7189"/>
                  <a:pt x="9497" y="7359"/>
                  <a:pt x="9945" y="7359"/>
                </a:cubicBezTo>
                <a:lnTo>
                  <a:pt x="10350" y="7359"/>
                </a:lnTo>
                <a:cubicBezTo>
                  <a:pt x="10798" y="7359"/>
                  <a:pt x="11203" y="7189"/>
                  <a:pt x="11496" y="6911"/>
                </a:cubicBezTo>
                <a:cubicBezTo>
                  <a:pt x="11789" y="6634"/>
                  <a:pt x="11970" y="6250"/>
                  <a:pt x="11970" y="5822"/>
                </a:cubicBezTo>
                <a:lnTo>
                  <a:pt x="11970" y="3290"/>
                </a:lnTo>
                <a:cubicBezTo>
                  <a:pt x="11970" y="2862"/>
                  <a:pt x="11789" y="2478"/>
                  <a:pt x="11496" y="2200"/>
                </a:cubicBezTo>
                <a:cubicBezTo>
                  <a:pt x="11203" y="1923"/>
                  <a:pt x="10798" y="1753"/>
                  <a:pt x="10350" y="1753"/>
                </a:cubicBezTo>
                <a:lnTo>
                  <a:pt x="9945" y="1753"/>
                </a:lnTo>
                <a:close/>
                <a:moveTo>
                  <a:pt x="10147" y="2619"/>
                </a:moveTo>
                <a:cubicBezTo>
                  <a:pt x="10485" y="2619"/>
                  <a:pt x="10755" y="2882"/>
                  <a:pt x="10755" y="3203"/>
                </a:cubicBezTo>
                <a:lnTo>
                  <a:pt x="10755" y="5909"/>
                </a:lnTo>
                <a:cubicBezTo>
                  <a:pt x="10755" y="6230"/>
                  <a:pt x="10485" y="6493"/>
                  <a:pt x="10147" y="6493"/>
                </a:cubicBezTo>
                <a:cubicBezTo>
                  <a:pt x="9811" y="6493"/>
                  <a:pt x="9540" y="6230"/>
                  <a:pt x="9540" y="5909"/>
                </a:cubicBezTo>
                <a:lnTo>
                  <a:pt x="9540" y="3203"/>
                </a:lnTo>
                <a:cubicBezTo>
                  <a:pt x="9540" y="2882"/>
                  <a:pt x="9811" y="2619"/>
                  <a:pt x="10147" y="2619"/>
                </a:cubicBezTo>
                <a:close/>
                <a:moveTo>
                  <a:pt x="10800" y="8398"/>
                </a:moveTo>
                <a:cubicBezTo>
                  <a:pt x="7080" y="8398"/>
                  <a:pt x="3353" y="8571"/>
                  <a:pt x="3353" y="8571"/>
                </a:cubicBezTo>
                <a:cubicBezTo>
                  <a:pt x="2512" y="8571"/>
                  <a:pt x="1752" y="8883"/>
                  <a:pt x="1203" y="9389"/>
                </a:cubicBezTo>
                <a:cubicBezTo>
                  <a:pt x="654" y="9894"/>
                  <a:pt x="315" y="10592"/>
                  <a:pt x="315" y="11363"/>
                </a:cubicBezTo>
                <a:cubicBezTo>
                  <a:pt x="315" y="11363"/>
                  <a:pt x="0" y="13181"/>
                  <a:pt x="0" y="14999"/>
                </a:cubicBezTo>
                <a:cubicBezTo>
                  <a:pt x="0" y="16809"/>
                  <a:pt x="315" y="18613"/>
                  <a:pt x="315" y="18613"/>
                </a:cubicBezTo>
                <a:cubicBezTo>
                  <a:pt x="315" y="19385"/>
                  <a:pt x="654" y="20083"/>
                  <a:pt x="1203" y="20588"/>
                </a:cubicBezTo>
                <a:cubicBezTo>
                  <a:pt x="1752" y="21093"/>
                  <a:pt x="2512" y="21405"/>
                  <a:pt x="3353" y="21405"/>
                </a:cubicBezTo>
                <a:cubicBezTo>
                  <a:pt x="3353" y="21405"/>
                  <a:pt x="7010" y="21600"/>
                  <a:pt x="10800" y="21600"/>
                </a:cubicBezTo>
                <a:cubicBezTo>
                  <a:pt x="14460" y="21600"/>
                  <a:pt x="18270" y="21405"/>
                  <a:pt x="18270" y="21405"/>
                </a:cubicBezTo>
                <a:cubicBezTo>
                  <a:pt x="19110" y="21405"/>
                  <a:pt x="19869" y="21093"/>
                  <a:pt x="20419" y="20588"/>
                </a:cubicBezTo>
                <a:cubicBezTo>
                  <a:pt x="20968" y="20083"/>
                  <a:pt x="21307" y="19385"/>
                  <a:pt x="21307" y="18613"/>
                </a:cubicBezTo>
                <a:cubicBezTo>
                  <a:pt x="21307" y="18613"/>
                  <a:pt x="21600" y="16794"/>
                  <a:pt x="21600" y="14999"/>
                </a:cubicBezTo>
                <a:cubicBezTo>
                  <a:pt x="21600" y="13165"/>
                  <a:pt x="21307" y="11363"/>
                  <a:pt x="21307" y="11363"/>
                </a:cubicBezTo>
                <a:cubicBezTo>
                  <a:pt x="21307" y="10592"/>
                  <a:pt x="20968" y="9894"/>
                  <a:pt x="20419" y="9389"/>
                </a:cubicBezTo>
                <a:cubicBezTo>
                  <a:pt x="19869" y="8884"/>
                  <a:pt x="19110" y="8571"/>
                  <a:pt x="18270" y="8571"/>
                </a:cubicBezTo>
                <a:cubicBezTo>
                  <a:pt x="18270" y="8571"/>
                  <a:pt x="14534" y="8398"/>
                  <a:pt x="10800" y="8398"/>
                </a:cubicBezTo>
                <a:close/>
                <a:moveTo>
                  <a:pt x="1935" y="10540"/>
                </a:moveTo>
                <a:lnTo>
                  <a:pt x="6390" y="10540"/>
                </a:lnTo>
                <a:lnTo>
                  <a:pt x="6390" y="11731"/>
                </a:lnTo>
                <a:lnTo>
                  <a:pt x="4860" y="11731"/>
                </a:lnTo>
                <a:lnTo>
                  <a:pt x="4860" y="19089"/>
                </a:lnTo>
                <a:lnTo>
                  <a:pt x="3443" y="19089"/>
                </a:lnTo>
                <a:lnTo>
                  <a:pt x="3443" y="11731"/>
                </a:lnTo>
                <a:lnTo>
                  <a:pt x="1935" y="11731"/>
                </a:lnTo>
                <a:lnTo>
                  <a:pt x="1935" y="10540"/>
                </a:lnTo>
                <a:close/>
                <a:moveTo>
                  <a:pt x="11250" y="10540"/>
                </a:moveTo>
                <a:lnTo>
                  <a:pt x="12577" y="10540"/>
                </a:lnTo>
                <a:lnTo>
                  <a:pt x="12577" y="13311"/>
                </a:lnTo>
                <a:cubicBezTo>
                  <a:pt x="12779" y="13107"/>
                  <a:pt x="13283" y="12661"/>
                  <a:pt x="13905" y="12661"/>
                </a:cubicBezTo>
                <a:cubicBezTo>
                  <a:pt x="14715" y="12661"/>
                  <a:pt x="15007" y="13316"/>
                  <a:pt x="15007" y="14155"/>
                </a:cubicBezTo>
                <a:lnTo>
                  <a:pt x="15007" y="17683"/>
                </a:lnTo>
                <a:cubicBezTo>
                  <a:pt x="15007" y="17683"/>
                  <a:pt x="15019" y="19176"/>
                  <a:pt x="13905" y="19176"/>
                </a:cubicBezTo>
                <a:cubicBezTo>
                  <a:pt x="13221" y="19176"/>
                  <a:pt x="12799" y="18841"/>
                  <a:pt x="12577" y="18570"/>
                </a:cubicBezTo>
                <a:lnTo>
                  <a:pt x="12577" y="19089"/>
                </a:lnTo>
                <a:lnTo>
                  <a:pt x="11250" y="19089"/>
                </a:lnTo>
                <a:lnTo>
                  <a:pt x="11250" y="10540"/>
                </a:lnTo>
                <a:close/>
                <a:moveTo>
                  <a:pt x="6593" y="12661"/>
                </a:moveTo>
                <a:lnTo>
                  <a:pt x="7807" y="12661"/>
                </a:lnTo>
                <a:lnTo>
                  <a:pt x="7807" y="18072"/>
                </a:lnTo>
                <a:cubicBezTo>
                  <a:pt x="7807" y="18072"/>
                  <a:pt x="7807" y="18354"/>
                  <a:pt x="8212" y="18354"/>
                </a:cubicBezTo>
                <a:cubicBezTo>
                  <a:pt x="8619" y="18354"/>
                  <a:pt x="9023" y="17877"/>
                  <a:pt x="9022" y="17877"/>
                </a:cubicBezTo>
                <a:lnTo>
                  <a:pt x="9022" y="12661"/>
                </a:lnTo>
                <a:lnTo>
                  <a:pt x="10237" y="12661"/>
                </a:lnTo>
                <a:lnTo>
                  <a:pt x="10237" y="19089"/>
                </a:lnTo>
                <a:lnTo>
                  <a:pt x="9022" y="19089"/>
                </a:lnTo>
                <a:lnTo>
                  <a:pt x="9022" y="18527"/>
                </a:lnTo>
                <a:cubicBezTo>
                  <a:pt x="9022" y="18527"/>
                  <a:pt x="8327" y="19176"/>
                  <a:pt x="7515" y="19176"/>
                </a:cubicBezTo>
                <a:cubicBezTo>
                  <a:pt x="6705" y="19176"/>
                  <a:pt x="6593" y="18440"/>
                  <a:pt x="6593" y="18440"/>
                </a:cubicBezTo>
                <a:lnTo>
                  <a:pt x="6593" y="12661"/>
                </a:lnTo>
                <a:close/>
                <a:moveTo>
                  <a:pt x="17955" y="12661"/>
                </a:moveTo>
                <a:cubicBezTo>
                  <a:pt x="19881" y="12661"/>
                  <a:pt x="19777" y="14263"/>
                  <a:pt x="19777" y="14263"/>
                </a:cubicBezTo>
                <a:lnTo>
                  <a:pt x="19777" y="16124"/>
                </a:lnTo>
                <a:lnTo>
                  <a:pt x="17257" y="16124"/>
                </a:lnTo>
                <a:lnTo>
                  <a:pt x="17257" y="17509"/>
                </a:lnTo>
                <a:cubicBezTo>
                  <a:pt x="17257" y="17509"/>
                  <a:pt x="17255" y="18159"/>
                  <a:pt x="17865" y="18159"/>
                </a:cubicBezTo>
                <a:cubicBezTo>
                  <a:pt x="18473" y="18159"/>
                  <a:pt x="18473" y="17509"/>
                  <a:pt x="18472" y="17509"/>
                </a:cubicBezTo>
                <a:lnTo>
                  <a:pt x="18472" y="16860"/>
                </a:lnTo>
                <a:lnTo>
                  <a:pt x="19777" y="16860"/>
                </a:lnTo>
                <a:lnTo>
                  <a:pt x="19777" y="17877"/>
                </a:lnTo>
                <a:cubicBezTo>
                  <a:pt x="19777" y="17877"/>
                  <a:pt x="19577" y="19176"/>
                  <a:pt x="17955" y="19176"/>
                </a:cubicBezTo>
                <a:cubicBezTo>
                  <a:pt x="16333" y="19176"/>
                  <a:pt x="16020" y="17877"/>
                  <a:pt x="16020" y="17877"/>
                </a:cubicBezTo>
                <a:lnTo>
                  <a:pt x="16020" y="14263"/>
                </a:lnTo>
                <a:cubicBezTo>
                  <a:pt x="16020" y="14263"/>
                  <a:pt x="16027" y="12661"/>
                  <a:pt x="17955" y="12661"/>
                </a:cubicBezTo>
                <a:close/>
                <a:moveTo>
                  <a:pt x="13207" y="13679"/>
                </a:moveTo>
                <a:cubicBezTo>
                  <a:pt x="12943" y="13679"/>
                  <a:pt x="12740" y="13837"/>
                  <a:pt x="12600" y="13982"/>
                </a:cubicBezTo>
                <a:lnTo>
                  <a:pt x="12600" y="17899"/>
                </a:lnTo>
                <a:cubicBezTo>
                  <a:pt x="12728" y="18032"/>
                  <a:pt x="12917" y="18159"/>
                  <a:pt x="13207" y="18159"/>
                </a:cubicBezTo>
                <a:cubicBezTo>
                  <a:pt x="13815" y="18159"/>
                  <a:pt x="13815" y="17488"/>
                  <a:pt x="13815" y="17488"/>
                </a:cubicBezTo>
                <a:lnTo>
                  <a:pt x="13815" y="14328"/>
                </a:lnTo>
                <a:cubicBezTo>
                  <a:pt x="13815" y="14328"/>
                  <a:pt x="13713" y="13679"/>
                  <a:pt x="13207" y="13679"/>
                </a:cubicBezTo>
                <a:close/>
                <a:moveTo>
                  <a:pt x="17865" y="13679"/>
                </a:moveTo>
                <a:cubicBezTo>
                  <a:pt x="17255" y="13679"/>
                  <a:pt x="17258" y="14328"/>
                  <a:pt x="17257" y="14328"/>
                </a:cubicBezTo>
                <a:lnTo>
                  <a:pt x="17257" y="15172"/>
                </a:lnTo>
                <a:lnTo>
                  <a:pt x="18472" y="15172"/>
                </a:lnTo>
                <a:lnTo>
                  <a:pt x="18472" y="14328"/>
                </a:lnTo>
                <a:cubicBezTo>
                  <a:pt x="18472" y="14328"/>
                  <a:pt x="18473" y="13679"/>
                  <a:pt x="17865" y="13679"/>
                </a:cubicBezTo>
                <a:close/>
              </a:path>
            </a:pathLst>
          </a:custGeom>
          <a:solidFill>
            <a:srgbClr val="FFFFFF"/>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a:p>
        </p:txBody>
      </p:sp>
      <p:sp>
        <p:nvSpPr>
          <p:cNvPr id="206" name="Facebook"/>
          <p:cNvSpPr/>
          <p:nvPr/>
        </p:nvSpPr>
        <p:spPr>
          <a:xfrm>
            <a:off x="1490852" y="11852997"/>
            <a:ext cx="190016" cy="381001"/>
          </a:xfrm>
          <a:custGeom>
            <a:avLst/>
            <a:gdLst/>
            <a:ahLst/>
            <a:cxnLst>
              <a:cxn ang="0">
                <a:pos x="wd2" y="hd2"/>
              </a:cxn>
              <a:cxn ang="5400000">
                <a:pos x="wd2" y="hd2"/>
              </a:cxn>
              <a:cxn ang="10800000">
                <a:pos x="wd2" y="hd2"/>
              </a:cxn>
              <a:cxn ang="16200000">
                <a:pos x="wd2" y="hd2"/>
              </a:cxn>
            </a:cxnLst>
            <a:rect l="0" t="0" r="r" b="b"/>
            <a:pathLst>
              <a:path w="21600" h="21600" extrusionOk="0">
                <a:moveTo>
                  <a:pt x="15153" y="0"/>
                </a:moveTo>
                <a:cubicBezTo>
                  <a:pt x="11308" y="0"/>
                  <a:pt x="8718" y="450"/>
                  <a:pt x="7090" y="1280"/>
                </a:cubicBezTo>
                <a:cubicBezTo>
                  <a:pt x="5461" y="2109"/>
                  <a:pt x="4794" y="3318"/>
                  <a:pt x="4794" y="4837"/>
                </a:cubicBezTo>
                <a:lnTo>
                  <a:pt x="4794" y="7200"/>
                </a:lnTo>
                <a:lnTo>
                  <a:pt x="0" y="7200"/>
                </a:lnTo>
                <a:lnTo>
                  <a:pt x="0" y="10800"/>
                </a:lnTo>
                <a:lnTo>
                  <a:pt x="4794" y="10800"/>
                </a:lnTo>
                <a:lnTo>
                  <a:pt x="4794" y="21600"/>
                </a:lnTo>
                <a:lnTo>
                  <a:pt x="14382" y="21600"/>
                </a:lnTo>
                <a:lnTo>
                  <a:pt x="14382" y="10800"/>
                </a:lnTo>
                <a:lnTo>
                  <a:pt x="20773" y="10800"/>
                </a:lnTo>
                <a:lnTo>
                  <a:pt x="21600" y="7200"/>
                </a:lnTo>
                <a:lnTo>
                  <a:pt x="14382" y="7200"/>
                </a:lnTo>
                <a:lnTo>
                  <a:pt x="14382" y="5111"/>
                </a:lnTo>
                <a:cubicBezTo>
                  <a:pt x="14382" y="4627"/>
                  <a:pt x="14432" y="4249"/>
                  <a:pt x="14857" y="3992"/>
                </a:cubicBezTo>
                <a:cubicBezTo>
                  <a:pt x="15282" y="3735"/>
                  <a:pt x="16081" y="3600"/>
                  <a:pt x="17578" y="3600"/>
                </a:cubicBezTo>
                <a:lnTo>
                  <a:pt x="21545" y="3600"/>
                </a:lnTo>
                <a:lnTo>
                  <a:pt x="21545" y="0"/>
                </a:lnTo>
                <a:lnTo>
                  <a:pt x="15153" y="0"/>
                </a:lnTo>
                <a:close/>
              </a:path>
            </a:pathLst>
          </a:custGeom>
          <a:solidFill>
            <a:srgbClr val="FFFFFF"/>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a:p>
        </p:txBody>
      </p:sp>
      <p:sp>
        <p:nvSpPr>
          <p:cNvPr id="207" name="Charakter"/>
          <p:cNvSpPr txBox="1"/>
          <p:nvPr/>
        </p:nvSpPr>
        <p:spPr>
          <a:xfrm>
            <a:off x="46458" y="9841428"/>
            <a:ext cx="1442703" cy="3847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defRPr sz="2000" b="0" spc="100">
                <a:solidFill>
                  <a:srgbClr val="FFFFFF"/>
                </a:solidFill>
                <a:latin typeface="Futura"/>
                <a:ea typeface="Futura"/>
                <a:cs typeface="Futura"/>
                <a:sym typeface="Futura"/>
              </a:defRPr>
            </a:lvl1pPr>
          </a:lstStyle>
          <a:p>
            <a:r>
              <a:rPr lang="de-DE" dirty="0"/>
              <a:t>Charakter</a:t>
            </a:r>
          </a:p>
        </p:txBody>
      </p:sp>
      <p:sp>
        <p:nvSpPr>
          <p:cNvPr id="208" name="Eigenschaft 1"/>
          <p:cNvSpPr txBox="1"/>
          <p:nvPr/>
        </p:nvSpPr>
        <p:spPr>
          <a:xfrm>
            <a:off x="156332" y="10317052"/>
            <a:ext cx="923330"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dirty="0">
                <a:solidFill>
                  <a:schemeClr val="bg1"/>
                </a:solidFill>
                <a:latin typeface="arial" panose="020B0604020202020204" pitchFamily="34" charset="0"/>
                <a:sym typeface="Helvetica Neue"/>
              </a:rPr>
              <a:t>unflexible</a:t>
            </a:r>
            <a:endParaRPr dirty="0">
              <a:solidFill>
                <a:schemeClr val="bg1"/>
              </a:solidFill>
              <a:latin typeface="Avenir Book"/>
              <a:sym typeface="Helvetica Neue"/>
            </a:endParaRPr>
          </a:p>
        </p:txBody>
      </p:sp>
      <p:sp>
        <p:nvSpPr>
          <p:cNvPr id="209" name="Eigenschaft 2"/>
          <p:cNvSpPr txBox="1"/>
          <p:nvPr/>
        </p:nvSpPr>
        <p:spPr>
          <a:xfrm>
            <a:off x="156332" y="10765929"/>
            <a:ext cx="943207"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dirty="0">
                <a:solidFill>
                  <a:schemeClr val="bg1"/>
                </a:solidFill>
                <a:latin typeface="arial" panose="020B0604020202020204" pitchFamily="34" charset="0"/>
              </a:rPr>
              <a:t>t</a:t>
            </a:r>
            <a:r>
              <a:rPr lang="de-DE" b="0" i="0" dirty="0">
                <a:solidFill>
                  <a:schemeClr val="bg1"/>
                </a:solidFill>
                <a:effectLst/>
                <a:latin typeface="arial" panose="020B0604020202020204" pitchFamily="34" charset="0"/>
              </a:rPr>
              <a:t>eamfähig</a:t>
            </a:r>
            <a:endParaRPr lang="de-DE" dirty="0">
              <a:solidFill>
                <a:schemeClr val="bg1"/>
              </a:solidFill>
              <a:latin typeface="Avenir Book"/>
            </a:endParaRPr>
          </a:p>
        </p:txBody>
      </p:sp>
      <p:sp>
        <p:nvSpPr>
          <p:cNvPr id="210" name="Eigenschaft 3"/>
          <p:cNvSpPr txBox="1"/>
          <p:nvPr/>
        </p:nvSpPr>
        <p:spPr>
          <a:xfrm>
            <a:off x="156332" y="11167766"/>
            <a:ext cx="1929054"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dirty="0">
                <a:solidFill>
                  <a:schemeClr val="bg1"/>
                </a:solidFill>
                <a:latin typeface="arial" panose="020B0604020202020204" pitchFamily="34" charset="0"/>
              </a:rPr>
              <a:t>kommunikationsfähig</a:t>
            </a:r>
            <a:endParaRPr dirty="0">
              <a:solidFill>
                <a:schemeClr val="bg1"/>
              </a:solidFill>
              <a:latin typeface="Avenir Book"/>
            </a:endParaRPr>
          </a:p>
        </p:txBody>
      </p:sp>
      <p:grpSp>
        <p:nvGrpSpPr>
          <p:cNvPr id="216" name="Gruppieren"/>
          <p:cNvGrpSpPr/>
          <p:nvPr/>
        </p:nvGrpSpPr>
        <p:grpSpPr>
          <a:xfrm>
            <a:off x="183027" y="6254392"/>
            <a:ext cx="2805667" cy="47888"/>
            <a:chOff x="0" y="0"/>
            <a:chExt cx="2805665" cy="47887"/>
          </a:xfrm>
          <a:solidFill>
            <a:schemeClr val="accent3"/>
          </a:solidFill>
        </p:grpSpPr>
        <p:sp>
          <p:nvSpPr>
            <p:cNvPr id="211" name="Rechteck"/>
            <p:cNvSpPr/>
            <p:nvPr/>
          </p:nvSpPr>
          <p:spPr>
            <a:xfrm>
              <a:off x="0" y="0"/>
              <a:ext cx="522101" cy="47888"/>
            </a:xfrm>
            <a:prstGeom prst="rect">
              <a:avLst/>
            </a:prstGeom>
            <a:grp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12" name="Rechteck"/>
            <p:cNvSpPr/>
            <p:nvPr/>
          </p:nvSpPr>
          <p:spPr>
            <a:xfrm>
              <a:off x="1141782" y="0"/>
              <a:ext cx="522102" cy="47888"/>
            </a:xfrm>
            <a:prstGeom prst="rect">
              <a:avLst/>
            </a:prstGeom>
            <a:grp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13" name="Rechteck"/>
            <p:cNvSpPr/>
            <p:nvPr/>
          </p:nvSpPr>
          <p:spPr>
            <a:xfrm>
              <a:off x="570891" y="0"/>
              <a:ext cx="522101" cy="47888"/>
            </a:xfrm>
            <a:prstGeom prst="rect">
              <a:avLst/>
            </a:prstGeom>
            <a:grp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14" name="Rechteck"/>
            <p:cNvSpPr/>
            <p:nvPr/>
          </p:nvSpPr>
          <p:spPr>
            <a:xfrm>
              <a:off x="1712674"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15" name="Rechteck"/>
            <p:cNvSpPr/>
            <p:nvPr/>
          </p:nvSpPr>
          <p:spPr>
            <a:xfrm>
              <a:off x="2283565" y="0"/>
              <a:ext cx="522101" cy="47888"/>
            </a:xfrm>
            <a:prstGeom prst="rect">
              <a:avLst/>
            </a:prstGeom>
            <a:solidFill>
              <a:schemeClr val="bg1"/>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grpSp>
      <p:grpSp>
        <p:nvGrpSpPr>
          <p:cNvPr id="228" name="Gruppieren"/>
          <p:cNvGrpSpPr/>
          <p:nvPr/>
        </p:nvGrpSpPr>
        <p:grpSpPr>
          <a:xfrm>
            <a:off x="183027" y="6719913"/>
            <a:ext cx="2805667" cy="47888"/>
            <a:chOff x="0" y="0"/>
            <a:chExt cx="2805665" cy="47887"/>
          </a:xfrm>
        </p:grpSpPr>
        <p:sp>
          <p:nvSpPr>
            <p:cNvPr id="223" name="Rechteck"/>
            <p:cNvSpPr/>
            <p:nvPr/>
          </p:nvSpPr>
          <p:spPr>
            <a:xfrm>
              <a:off x="0" y="0"/>
              <a:ext cx="522101" cy="47888"/>
            </a:xfrm>
            <a:prstGeom prst="rect">
              <a:avLst/>
            </a:prstGeom>
            <a:solidFill>
              <a:schemeClr val="accent3"/>
            </a:solidFill>
            <a:ln w="3175" cap="flat">
              <a:solidFill>
                <a:schemeClr val="accent3"/>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24" name="Rechteck"/>
            <p:cNvSpPr/>
            <p:nvPr/>
          </p:nvSpPr>
          <p:spPr>
            <a:xfrm>
              <a:off x="1141782" y="0"/>
              <a:ext cx="522102"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225" name="Rechteck"/>
            <p:cNvSpPr/>
            <p:nvPr/>
          </p:nvSpPr>
          <p:spPr>
            <a:xfrm>
              <a:off x="570891"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26" name="Rechteck"/>
            <p:cNvSpPr/>
            <p:nvPr/>
          </p:nvSpPr>
          <p:spPr>
            <a:xfrm>
              <a:off x="1712674"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27" name="Rechteck"/>
            <p:cNvSpPr/>
            <p:nvPr/>
          </p:nvSpPr>
          <p:spPr>
            <a:xfrm>
              <a:off x="2283565"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grpSp>
      <p:sp>
        <p:nvSpPr>
          <p:cNvPr id="229" name="In einem kurzen Text sollte man an dieser Stelle die momentane Situation, in der sich unsere Persona befindet zusammenfassen. Dabei kann man Dinge wie die berufliche oder familiäre Situation sowie Gedanken und Ziele aufschreiben."/>
          <p:cNvSpPr txBox="1"/>
          <p:nvPr/>
        </p:nvSpPr>
        <p:spPr>
          <a:xfrm>
            <a:off x="3460298" y="3949370"/>
            <a:ext cx="6188735" cy="72327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nchor="ctr">
            <a:spAutoFit/>
          </a:bodyPr>
          <a:lstStyle>
            <a:lvl1pPr algn="l">
              <a:defRPr sz="1600" b="0">
                <a:latin typeface="Avenir Book"/>
                <a:ea typeface="Avenir Book"/>
                <a:cs typeface="Avenir Book"/>
                <a:sym typeface="Avenir Book"/>
              </a:defRPr>
            </a:lvl1pPr>
          </a:lstStyle>
          <a:p>
            <a:pPr>
              <a:buSzPct val="121000"/>
              <a:defRPr sz="1400" b="0" spc="70">
                <a:latin typeface="Avenir Book"/>
                <a:ea typeface="Avenir Book"/>
                <a:cs typeface="Avenir Book"/>
                <a:sym typeface="Avenir Book"/>
              </a:defRPr>
            </a:pPr>
            <a:r>
              <a:rPr lang="de-DE" sz="1400" spc="70" dirty="0">
                <a:sym typeface="Helvetica Neue"/>
              </a:rPr>
              <a:t>Ein Vater von zwei Kindern, der viel Zeit mit seinen Kindern verbringt. Er kümmert sich allein um seine Kinder und hat nicht viel Zeit zum Kochen, denn er muss seine Materialen und Vorlesungen Zuhause vorbereiten.    </a:t>
            </a:r>
            <a:endParaRPr sz="1400" spc="70" dirty="0">
              <a:sym typeface="Helvetica Neue"/>
            </a:endParaRPr>
          </a:p>
        </p:txBody>
      </p:sp>
      <p:sp>
        <p:nvSpPr>
          <p:cNvPr id="230" name="40%"/>
          <p:cNvSpPr txBox="1"/>
          <p:nvPr/>
        </p:nvSpPr>
        <p:spPr>
          <a:xfrm>
            <a:off x="249601" y="12373366"/>
            <a:ext cx="333746"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dirty="0"/>
              <a:t>0</a:t>
            </a:r>
            <a:r>
              <a:rPr dirty="0"/>
              <a:t>%</a:t>
            </a:r>
          </a:p>
        </p:txBody>
      </p:sp>
      <p:sp>
        <p:nvSpPr>
          <p:cNvPr id="231" name="5%"/>
          <p:cNvSpPr txBox="1"/>
          <p:nvPr/>
        </p:nvSpPr>
        <p:spPr>
          <a:xfrm>
            <a:off x="825421" y="12373366"/>
            <a:ext cx="442109"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dirty="0"/>
              <a:t>20%</a:t>
            </a:r>
            <a:endParaRPr dirty="0"/>
          </a:p>
        </p:txBody>
      </p:sp>
      <p:sp>
        <p:nvSpPr>
          <p:cNvPr id="232" name="15%"/>
          <p:cNvSpPr txBox="1"/>
          <p:nvPr/>
        </p:nvSpPr>
        <p:spPr>
          <a:xfrm>
            <a:off x="1412664" y="12373366"/>
            <a:ext cx="333746"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dirty="0"/>
              <a:t>0</a:t>
            </a:r>
            <a:r>
              <a:rPr dirty="0"/>
              <a:t>%</a:t>
            </a:r>
          </a:p>
        </p:txBody>
      </p:sp>
      <p:sp>
        <p:nvSpPr>
          <p:cNvPr id="233" name="40%"/>
          <p:cNvSpPr txBox="1"/>
          <p:nvPr/>
        </p:nvSpPr>
        <p:spPr>
          <a:xfrm>
            <a:off x="1908911" y="12363457"/>
            <a:ext cx="497910" cy="312206"/>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dirty="0"/>
              <a:t>40%</a:t>
            </a:r>
          </a:p>
        </p:txBody>
      </p:sp>
      <p:sp>
        <p:nvSpPr>
          <p:cNvPr id="234" name="0%"/>
          <p:cNvSpPr txBox="1"/>
          <p:nvPr/>
        </p:nvSpPr>
        <p:spPr>
          <a:xfrm>
            <a:off x="2526091" y="12363457"/>
            <a:ext cx="379284" cy="312206"/>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400" b="0" spc="70">
                <a:solidFill>
                  <a:srgbClr val="FFFFFF"/>
                </a:solidFill>
                <a:latin typeface="Futura"/>
                <a:ea typeface="Futura"/>
                <a:cs typeface="Futura"/>
                <a:sym typeface="Futura"/>
              </a:defRPr>
            </a:lvl1pPr>
          </a:lstStyle>
          <a:p>
            <a:r>
              <a:rPr dirty="0"/>
              <a:t>0%</a:t>
            </a:r>
          </a:p>
        </p:txBody>
      </p:sp>
      <p:sp>
        <p:nvSpPr>
          <p:cNvPr id="3" name="Textfeld 2">
            <a:extLst>
              <a:ext uri="{FF2B5EF4-FFF2-40B4-BE49-F238E27FC236}">
                <a16:creationId xmlns:a16="http://schemas.microsoft.com/office/drawing/2014/main" id="{BD0FDC29-2DD4-4686-A610-DA8E01B898E7}"/>
              </a:ext>
            </a:extLst>
          </p:cNvPr>
          <p:cNvSpPr txBox="1"/>
          <p:nvPr/>
        </p:nvSpPr>
        <p:spPr>
          <a:xfrm>
            <a:off x="1252751" y="3406247"/>
            <a:ext cx="721867" cy="29238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778933" rtl="0" fontAlgn="auto" latinLnBrk="0" hangingPunct="0">
              <a:lnSpc>
                <a:spcPct val="100000"/>
              </a:lnSpc>
              <a:spcBef>
                <a:spcPts val="0"/>
              </a:spcBef>
              <a:spcAft>
                <a:spcPts val="0"/>
              </a:spcAft>
              <a:buClrTx/>
              <a:buSzTx/>
              <a:buFontTx/>
              <a:buNone/>
              <a:tabLst/>
            </a:pPr>
            <a:r>
              <a:rPr lang="de-DE" sz="1400" b="0" dirty="0">
                <a:latin typeface="Futura"/>
              </a:rPr>
              <a:t>Dozent</a:t>
            </a:r>
            <a:endParaRPr kumimoji="0" lang="de-DE" sz="1400" b="0" i="0" u="none" strike="noStrike" cap="none" spc="0" normalizeH="0" baseline="0" dirty="0">
              <a:ln>
                <a:noFill/>
              </a:ln>
              <a:solidFill>
                <a:srgbClr val="000000"/>
              </a:solidFill>
              <a:effectLst/>
              <a:uFillTx/>
              <a:latin typeface="Futura"/>
              <a:sym typeface="Helvetica Neue"/>
            </a:endParaRPr>
          </a:p>
        </p:txBody>
      </p:sp>
      <p:sp>
        <p:nvSpPr>
          <p:cNvPr id="4" name="Textfeld 3">
            <a:extLst>
              <a:ext uri="{FF2B5EF4-FFF2-40B4-BE49-F238E27FC236}">
                <a16:creationId xmlns:a16="http://schemas.microsoft.com/office/drawing/2014/main" id="{F3AB6B76-F3B5-457B-BEE5-A625DEA3869A}"/>
              </a:ext>
            </a:extLst>
          </p:cNvPr>
          <p:cNvSpPr txBox="1"/>
          <p:nvPr/>
        </p:nvSpPr>
        <p:spPr>
          <a:xfrm>
            <a:off x="825421" y="3032383"/>
            <a:ext cx="1419029" cy="29238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778933" rtl="0" fontAlgn="auto" latinLnBrk="0" hangingPunct="0">
              <a:lnSpc>
                <a:spcPct val="100000"/>
              </a:lnSpc>
              <a:spcBef>
                <a:spcPts val="0"/>
              </a:spcBef>
              <a:spcAft>
                <a:spcPts val="0"/>
              </a:spcAft>
              <a:buClrTx/>
              <a:buSzTx/>
              <a:buFontTx/>
              <a:buNone/>
              <a:tabLst/>
            </a:pPr>
            <a:r>
              <a:rPr lang="de-DE" sz="1400" b="0" dirty="0">
                <a:latin typeface="Futura"/>
              </a:rPr>
              <a:t>Tom</a:t>
            </a:r>
            <a:endParaRPr kumimoji="0" lang="de-DE" sz="1400" b="0" i="0" u="none" strike="noStrike" cap="none" spc="0" normalizeH="0" baseline="0" dirty="0">
              <a:ln>
                <a:noFill/>
              </a:ln>
              <a:solidFill>
                <a:srgbClr val="000000"/>
              </a:solidFill>
              <a:effectLst/>
              <a:uFillTx/>
              <a:latin typeface="Futura"/>
              <a:sym typeface="Helvetica Neue"/>
            </a:endParaRPr>
          </a:p>
        </p:txBody>
      </p:sp>
      <p:grpSp>
        <p:nvGrpSpPr>
          <p:cNvPr id="2" name="Gruppieren 1">
            <a:extLst>
              <a:ext uri="{FF2B5EF4-FFF2-40B4-BE49-F238E27FC236}">
                <a16:creationId xmlns:a16="http://schemas.microsoft.com/office/drawing/2014/main" id="{5555E51D-12FE-4FED-A411-630A1E1D1479}"/>
              </a:ext>
            </a:extLst>
          </p:cNvPr>
          <p:cNvGrpSpPr/>
          <p:nvPr/>
        </p:nvGrpSpPr>
        <p:grpSpPr>
          <a:xfrm>
            <a:off x="3431083" y="2548007"/>
            <a:ext cx="6023321" cy="322134"/>
            <a:chOff x="3395143" y="2548007"/>
            <a:chExt cx="6023321" cy="322134"/>
          </a:xfrm>
        </p:grpSpPr>
        <p:sp>
          <p:nvSpPr>
            <p:cNvPr id="138" name="Alter"/>
            <p:cNvSpPr txBox="1"/>
            <p:nvPr/>
          </p:nvSpPr>
          <p:spPr>
            <a:xfrm>
              <a:off x="3395143" y="2548007"/>
              <a:ext cx="942566" cy="307777"/>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DE" b="1" dirty="0"/>
                <a:t>45 Jahre</a:t>
              </a:r>
              <a:endParaRPr b="1" dirty="0"/>
            </a:p>
          </p:txBody>
        </p:sp>
        <p:sp>
          <p:nvSpPr>
            <p:cNvPr id="197" name="Abschluss"/>
            <p:cNvSpPr txBox="1"/>
            <p:nvPr/>
          </p:nvSpPr>
          <p:spPr>
            <a:xfrm>
              <a:off x="5730210" y="2548007"/>
              <a:ext cx="1582164" cy="307777"/>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DE" b="1" dirty="0"/>
                <a:t>Wohnt im Haus</a:t>
              </a:r>
            </a:p>
          </p:txBody>
        </p:sp>
        <p:sp>
          <p:nvSpPr>
            <p:cNvPr id="352" name="Abschluss">
              <a:extLst>
                <a:ext uri="{FF2B5EF4-FFF2-40B4-BE49-F238E27FC236}">
                  <a16:creationId xmlns:a16="http://schemas.microsoft.com/office/drawing/2014/main" id="{C316613B-CCBC-42FE-886C-6EB7B3F151F4}"/>
                </a:ext>
              </a:extLst>
            </p:cNvPr>
            <p:cNvSpPr txBox="1"/>
            <p:nvPr/>
          </p:nvSpPr>
          <p:spPr>
            <a:xfrm>
              <a:off x="7619895" y="2562364"/>
              <a:ext cx="1798569" cy="307777"/>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DE" b="1" dirty="0"/>
                <a:t>Alleinerziehende</a:t>
              </a:r>
              <a:endParaRPr b="1" dirty="0"/>
            </a:p>
          </p:txBody>
        </p:sp>
        <p:sp>
          <p:nvSpPr>
            <p:cNvPr id="124" name="Abschluss">
              <a:extLst>
                <a:ext uri="{FF2B5EF4-FFF2-40B4-BE49-F238E27FC236}">
                  <a16:creationId xmlns:a16="http://schemas.microsoft.com/office/drawing/2014/main" id="{20ABD015-77D3-4CBD-AE2C-4D3142C169C0}"/>
                </a:ext>
              </a:extLst>
            </p:cNvPr>
            <p:cNvSpPr txBox="1"/>
            <p:nvPr/>
          </p:nvSpPr>
          <p:spPr>
            <a:xfrm>
              <a:off x="4645231" y="2548007"/>
              <a:ext cx="777457" cy="307777"/>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DE" b="1" dirty="0"/>
                <a:t>Dozent</a:t>
              </a:r>
              <a:endParaRPr b="1" dirty="0"/>
            </a:p>
          </p:txBody>
        </p:sp>
      </p:grpSp>
      <p:grpSp>
        <p:nvGrpSpPr>
          <p:cNvPr id="140" name="Gruppieren">
            <a:extLst>
              <a:ext uri="{FF2B5EF4-FFF2-40B4-BE49-F238E27FC236}">
                <a16:creationId xmlns:a16="http://schemas.microsoft.com/office/drawing/2014/main" id="{7878DE81-FE02-4089-B57A-3F97BDE4A4A9}"/>
              </a:ext>
            </a:extLst>
          </p:cNvPr>
          <p:cNvGrpSpPr/>
          <p:nvPr/>
        </p:nvGrpSpPr>
        <p:grpSpPr>
          <a:xfrm>
            <a:off x="176703" y="5783043"/>
            <a:ext cx="2805667" cy="47888"/>
            <a:chOff x="0" y="0"/>
            <a:chExt cx="2805665" cy="47887"/>
          </a:xfrm>
          <a:solidFill>
            <a:schemeClr val="accent3"/>
          </a:solidFill>
        </p:grpSpPr>
        <p:sp>
          <p:nvSpPr>
            <p:cNvPr id="235" name="Rechteck">
              <a:extLst>
                <a:ext uri="{FF2B5EF4-FFF2-40B4-BE49-F238E27FC236}">
                  <a16:creationId xmlns:a16="http://schemas.microsoft.com/office/drawing/2014/main" id="{2A6606B0-F53F-426F-86D5-56A1BD262140}"/>
                </a:ext>
              </a:extLst>
            </p:cNvPr>
            <p:cNvSpPr/>
            <p:nvPr/>
          </p:nvSpPr>
          <p:spPr>
            <a:xfrm>
              <a:off x="0" y="0"/>
              <a:ext cx="522101" cy="47888"/>
            </a:xfrm>
            <a:prstGeom prst="rect">
              <a:avLst/>
            </a:prstGeom>
            <a:grp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36" name="Rechteck">
              <a:extLst>
                <a:ext uri="{FF2B5EF4-FFF2-40B4-BE49-F238E27FC236}">
                  <a16:creationId xmlns:a16="http://schemas.microsoft.com/office/drawing/2014/main" id="{FEA9ADB9-BCAA-4E88-9505-B32360522C6D}"/>
                </a:ext>
              </a:extLst>
            </p:cNvPr>
            <p:cNvSpPr/>
            <p:nvPr/>
          </p:nvSpPr>
          <p:spPr>
            <a:xfrm>
              <a:off x="1141782" y="0"/>
              <a:ext cx="522102" cy="47888"/>
            </a:xfrm>
            <a:prstGeom prst="rect">
              <a:avLst/>
            </a:prstGeom>
            <a:grp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37" name="Rechteck">
              <a:extLst>
                <a:ext uri="{FF2B5EF4-FFF2-40B4-BE49-F238E27FC236}">
                  <a16:creationId xmlns:a16="http://schemas.microsoft.com/office/drawing/2014/main" id="{754A40CA-293A-470E-BE2A-3115E2985E4A}"/>
                </a:ext>
              </a:extLst>
            </p:cNvPr>
            <p:cNvSpPr/>
            <p:nvPr/>
          </p:nvSpPr>
          <p:spPr>
            <a:xfrm>
              <a:off x="570891" y="0"/>
              <a:ext cx="522101" cy="47888"/>
            </a:xfrm>
            <a:prstGeom prst="rect">
              <a:avLst/>
            </a:prstGeom>
            <a:grp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sp>
          <p:nvSpPr>
            <p:cNvPr id="238" name="Rechteck">
              <a:extLst>
                <a:ext uri="{FF2B5EF4-FFF2-40B4-BE49-F238E27FC236}">
                  <a16:creationId xmlns:a16="http://schemas.microsoft.com/office/drawing/2014/main" id="{01AECDB1-6C65-4AA2-A425-5DC6A5199465}"/>
                </a:ext>
              </a:extLst>
            </p:cNvPr>
            <p:cNvSpPr/>
            <p:nvPr/>
          </p:nvSpPr>
          <p:spPr>
            <a:xfrm>
              <a:off x="1712674" y="0"/>
              <a:ext cx="522101" cy="47888"/>
            </a:xfrm>
            <a:prstGeom prst="rect">
              <a:avLst/>
            </a:prstGeom>
            <a:solidFill>
              <a:schemeClr val="accent3"/>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dirty="0"/>
            </a:p>
          </p:txBody>
        </p:sp>
        <p:sp>
          <p:nvSpPr>
            <p:cNvPr id="239" name="Rechteck">
              <a:extLst>
                <a:ext uri="{FF2B5EF4-FFF2-40B4-BE49-F238E27FC236}">
                  <a16:creationId xmlns:a16="http://schemas.microsoft.com/office/drawing/2014/main" id="{05B05E06-8FC1-42E5-AE10-EB9C35C37D61}"/>
                </a:ext>
              </a:extLst>
            </p:cNvPr>
            <p:cNvSpPr/>
            <p:nvPr/>
          </p:nvSpPr>
          <p:spPr>
            <a:xfrm>
              <a:off x="2283565" y="0"/>
              <a:ext cx="522101" cy="47888"/>
            </a:xfrm>
            <a:prstGeom prst="rect">
              <a:avLst/>
            </a:prstGeom>
            <a:solidFill>
              <a:schemeClr val="bg1"/>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a:p>
          </p:txBody>
        </p:sp>
      </p:grpSp>
      <p:pic>
        <p:nvPicPr>
          <p:cNvPr id="6" name="Grafik 5">
            <a:extLst>
              <a:ext uri="{FF2B5EF4-FFF2-40B4-BE49-F238E27FC236}">
                <a16:creationId xmlns:a16="http://schemas.microsoft.com/office/drawing/2014/main" id="{A9402D5D-3546-42D2-972F-5E439401C3DD}"/>
              </a:ext>
            </a:extLst>
          </p:cNvPr>
          <p:cNvPicPr>
            <a:picLocks noChangeAspect="1"/>
          </p:cNvPicPr>
          <p:nvPr/>
        </p:nvPicPr>
        <p:blipFill>
          <a:blip r:embed="rId4">
            <a:extLst>
              <a:ext uri="{28A0092B-C50C-407E-A947-70E740481C1C}">
                <a14:useLocalDpi xmlns:a14="http://schemas.microsoft.com/office/drawing/2010/main" val="0"/>
              </a:ext>
            </a:extLst>
          </a:blip>
          <a:srcRect l="7403" r="7403"/>
          <a:stretch/>
        </p:blipFill>
        <p:spPr>
          <a:xfrm>
            <a:off x="803913" y="944950"/>
            <a:ext cx="1517242" cy="11857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9" name="„Kurzbeschreibung in Form eines Zitats. Wie würde sich unsere Persona selbst beschreiben?“">
            <a:extLst>
              <a:ext uri="{FF2B5EF4-FFF2-40B4-BE49-F238E27FC236}">
                <a16:creationId xmlns:a16="http://schemas.microsoft.com/office/drawing/2014/main" id="{E50605B8-5C8C-4DF3-A755-CD8318DFF07B}"/>
              </a:ext>
            </a:extLst>
          </p:cNvPr>
          <p:cNvSpPr txBox="1"/>
          <p:nvPr/>
        </p:nvSpPr>
        <p:spPr>
          <a:xfrm>
            <a:off x="3282553" y="601499"/>
            <a:ext cx="6329891" cy="1061829"/>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a:defRPr b="0">
                <a:latin typeface="Avenir Book Oblique"/>
                <a:ea typeface="Avenir Book Oblique"/>
                <a:cs typeface="Avenir Book Oblique"/>
                <a:sym typeface="Avenir Book Oblique"/>
              </a:defRPr>
            </a:lvl1pPr>
          </a:lstStyle>
          <a:p>
            <a:r>
              <a:rPr lang="de-DE" dirty="0"/>
              <a:t>Persona für Strukturierung einer Anwendung im Bereich Gastronomie</a:t>
            </a:r>
            <a:endParaRPr dirty="0"/>
          </a:p>
        </p:txBody>
      </p:sp>
    </p:spTree>
    <p:extLst>
      <p:ext uri="{BB962C8B-B14F-4D97-AF65-F5344CB8AC3E}">
        <p14:creationId xmlns:p14="http://schemas.microsoft.com/office/powerpoint/2010/main" val="3085197239"/>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778933"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778933"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778933"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778933"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666</Words>
  <Application>Microsoft Office PowerPoint</Application>
  <PresentationFormat>Benutzerdefiniert</PresentationFormat>
  <Paragraphs>281</Paragraphs>
  <Slides>4</Slides>
  <Notes>1</Notes>
  <HiddenSlides>0</HiddenSlides>
  <MMClips>0</MMClips>
  <ScaleCrop>false</ScaleCrop>
  <HeadingPairs>
    <vt:vector size="6" baseType="variant">
      <vt:variant>
        <vt:lpstr>Verwendete Schriftarten</vt:lpstr>
      </vt:variant>
      <vt:variant>
        <vt:i4>11</vt:i4>
      </vt:variant>
      <vt:variant>
        <vt:lpstr>Design</vt:lpstr>
      </vt:variant>
      <vt:variant>
        <vt:i4>1</vt:i4>
      </vt:variant>
      <vt:variant>
        <vt:lpstr>Folientitel</vt:lpstr>
      </vt:variant>
      <vt:variant>
        <vt:i4>4</vt:i4>
      </vt:variant>
    </vt:vector>
  </HeadingPairs>
  <TitlesOfParts>
    <vt:vector size="16" baseType="lpstr">
      <vt:lpstr>Arial</vt:lpstr>
      <vt:lpstr>Avenir Book</vt:lpstr>
      <vt:lpstr>Avenir Book Oblique</vt:lpstr>
      <vt:lpstr>Futura</vt:lpstr>
      <vt:lpstr>Helvetica Light</vt:lpstr>
      <vt:lpstr>Helvetica Neue</vt:lpstr>
      <vt:lpstr>Helvetica Neue Light</vt:lpstr>
      <vt:lpstr>Helvetica Neue Medium</vt:lpstr>
      <vt:lpstr>Helvetica Neue Thin</vt:lpstr>
      <vt:lpstr>Open Sans</vt:lpstr>
      <vt:lpstr>Roboto</vt:lpstr>
      <vt:lpstr>White</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Mohammad</dc:creator>
  <cp:lastModifiedBy>Mohammad Jazzar</cp:lastModifiedBy>
  <cp:revision>24</cp:revision>
  <dcterms:modified xsi:type="dcterms:W3CDTF">2022-03-29T13:19:06Z</dcterms:modified>
</cp:coreProperties>
</file>