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711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36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8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5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3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4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3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0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9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2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6845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5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Educational Podcasting and YouTube as Learning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Md. Mahmudul Hasan Kiron</a:t>
            </a:r>
          </a:p>
          <a:p>
            <a:r>
              <a:rPr lang="en-US" dirty="0">
                <a:solidFill>
                  <a:schemeClr val="tx1"/>
                </a:solidFill>
              </a:rPr>
              <a:t>Department of English</a:t>
            </a:r>
            <a:endParaRPr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j-lt"/>
              </a:rPr>
              <a:t>Pabna University of Science and Technology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hecker/>
      </p:transition>
    </mc:Choice>
    <mc:Fallback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Podcast vs. YouTube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Podcast: Great for passive, on-the-go learning.</a:t>
            </a:r>
          </a:p>
          <a:p>
            <a:r>
              <a:t>YouTube: Better for visual and interactive content.</a:t>
            </a:r>
          </a:p>
          <a:p>
            <a:r>
              <a:t>Both have unique strengths.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Podcast / YouTube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Tools: Microphone, camera, editing software.</a:t>
            </a:r>
          </a:p>
          <a:p>
            <a:r>
              <a:t>Plan content, script, and engage audience.</a:t>
            </a:r>
          </a:p>
          <a:p>
            <a:r>
              <a:t>Consistency and quality matter.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Notable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Podcasts: TED Talks Education, The EdSurge Podcast.</a:t>
            </a:r>
          </a:p>
          <a:p>
            <a:r>
              <a:t>YouTube: CrashCourse, Khan Academy, Veritasium.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Distractions and screen fatigue.</a:t>
            </a:r>
          </a:p>
          <a:p>
            <a:r>
              <a:t>Content quality varies.</a:t>
            </a:r>
          </a:p>
          <a:p>
            <a:r>
              <a:t>Access issues (data, devices).</a:t>
            </a:r>
          </a:p>
          <a:p>
            <a:r>
              <a:t>Time-consuming content creation.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Integration with AI and LMS platforms.</a:t>
            </a:r>
          </a:p>
          <a:p>
            <a:r>
              <a:t>Interactive video learning.</a:t>
            </a:r>
          </a:p>
          <a:p>
            <a:r>
              <a:t>Personalized podcast playlists for learners.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Educational podcasts and YouTube should complement traditional methods.</a:t>
            </a:r>
          </a:p>
          <a:p>
            <a:pPr/>
            <a:r>
              <a:t>Use structured content and engaging delivery for best results.</a:t>
            </a:r>
          </a:p>
          <a:p>
            <a:pPr/>
            <a:r>
              <a:t>Instructors should guide learners to credible, high-quality sources.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Multimedia learning is reshaping education in the digital era.</a:t>
            </a:r>
          </a:p>
          <a:p>
            <a:pPr/>
            <a:r>
              <a:t>80% of learners prefer audio-visual content for clarity and engagement.</a:t>
            </a:r>
          </a:p>
          <a:p>
            <a:pPr/>
            <a:r>
              <a:t>This presentation explores how podcasting and YouTube enrich learning.</a:t>
            </a:r>
          </a:p>
        </p:txBody>
      </p:sp>
    </p:spTree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Educational Podcasting?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/>
            <a:r>
              <a:t>Podcasting = Learning through on-demand audio or video episodes.</a:t>
            </a:r>
          </a:p>
          <a:p>
            <a:pPr/>
            <a:r>
              <a:t>Offers lectures, interviews, tips for learners anytime, anywhere.</a:t>
            </a:r>
          </a:p>
          <a:p>
            <a:pPr/>
            <a:r>
              <a:t>Promotes flexible, mobile learning—ideal for busy or remote learners.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Educational YouTube Content?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YouTube = Visual learning hub: tutorials, lectures, animations.</a:t>
            </a:r>
          </a:p>
          <a:p>
            <a:pPr/>
            <a:r>
              <a:t>Combines visuals and audio to enhance concept retention.</a:t>
            </a:r>
          </a:p>
          <a:p>
            <a:pPr/>
            <a:r>
              <a:t>Used by millions globally for academic and self-paced learning.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and Popularity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Podcast and YouTube use in education has surged.</a:t>
            </a:r>
          </a:p>
          <a:p>
            <a:r>
              <a:t>Statistics show increased engagement and retention.</a:t>
            </a:r>
          </a:p>
          <a:p>
            <a:r>
              <a:t>Millions of educational channels and podcasts available.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Podcasting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Portable and flexible.</a:t>
            </a:r>
          </a:p>
          <a:p>
            <a:r>
              <a:t>2. Encourages active listening.</a:t>
            </a:r>
          </a:p>
          <a:p>
            <a:r>
              <a:t>3. Lower data usage.</a:t>
            </a:r>
          </a:p>
          <a:p>
            <a:r>
              <a:t>4. Ideal for auditory learners.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YouTube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Visual demonstration of concepts.</a:t>
            </a:r>
          </a:p>
          <a:p>
            <a:r>
              <a:t>2. Increased engagement with animation.</a:t>
            </a:r>
          </a:p>
          <a:p>
            <a:r>
              <a:t>3. Replayable and shareable.</a:t>
            </a:r>
          </a:p>
          <a:p>
            <a:r>
              <a:t>4. Great for flipped classrooms.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Studies show multimedia boosts memory retention by up to 30%.</a:t>
            </a:r>
          </a:p>
          <a:p>
            <a:pPr/>
            <a:r>
              <a:t>Students report higher motivation with YouTube and podcast-based materials.</a:t>
            </a:r>
          </a:p>
          <a:p>
            <a:pPr/>
            <a:r>
              <a:t>Helpful for revision, visualization, and simplifying complex topics.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in classrooms for assignments.</a:t>
            </a:r>
          </a:p>
          <a:p>
            <a:r>
              <a:t>Supplementary learning tool.</a:t>
            </a:r>
          </a:p>
          <a:p>
            <a:r>
              <a:t>Peer learning and flipped learning environments.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404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Educational Podcasting and YouTube as Learning Tools</vt:lpstr>
      <vt:lpstr>Introduction</vt:lpstr>
      <vt:lpstr>What is Educational Podcasting?</vt:lpstr>
      <vt:lpstr>What is Educational YouTube Content?</vt:lpstr>
      <vt:lpstr>Growth and Popularity</vt:lpstr>
      <vt:lpstr>Advantages of Podcasting</vt:lpstr>
      <vt:lpstr>Advantages of YouTube</vt:lpstr>
      <vt:lpstr>Educational Impact</vt:lpstr>
      <vt:lpstr>Practical Applications</vt:lpstr>
      <vt:lpstr>Comparison: Podcast vs. YouTube</vt:lpstr>
      <vt:lpstr>Creating a Podcast / YouTube Channel</vt:lpstr>
      <vt:lpstr>Notable Examples</vt:lpstr>
      <vt:lpstr>Challenges and Limitations</vt:lpstr>
      <vt:lpstr>Future Trends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Mahmudul Hasan</cp:lastModifiedBy>
  <cp:revision>2</cp:revision>
  <dcterms:created xsi:type="dcterms:W3CDTF">2013-01-27T09:14:16Z</dcterms:created>
  <dcterms:modified xsi:type="dcterms:W3CDTF">2025-05-19T08:57:30Z</dcterms:modified>
  <cp:category/>
</cp:coreProperties>
</file>