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330" r:id="rId2"/>
    <p:sldId id="331" r:id="rId3"/>
    <p:sldId id="33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278" r:id="rId40"/>
    <p:sldId id="279" r:id="rId41"/>
    <p:sldId id="280" r:id="rId42"/>
    <p:sldId id="326" r:id="rId43"/>
    <p:sldId id="327" r:id="rId44"/>
    <p:sldId id="328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">29598 10989 0,'18'0'16,"-1"-18"-16,1 18 16,53-35-1,-36 17-15,18 1 0,0-18 16,52 17-16,-52 0 15,-17 18-15,17 0 16,-36 0-16,-17 18 16</inkml:trace>
  <inkml:trace contextRef="#ctx0" brushRef="#br0" timeOffset="13302.87">29898 10954 0,'53'70'0,"-36"-34"15,1-1-15,17 71 16,18-18 0,-35-18-1,0-34-15,-1-19 0,-17 1 16</inkml:trace>
  <inkml:trace contextRef="#ctx0" brushRef="#br0" timeOffset="14092.41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">31027 11271 0,'17'18'16,"1"-18"-16,0 0 15,-18-18-15,17 1 16,-17-1-16,0-17 15,0 17-15,-17-17 16,17 17-16,-18 1 16</inkml:trace>
  <inkml:trace contextRef="#ctx0" brushRef="#br0" timeOffset="14447.46">31203 11201 0,'0'0'0,"18"0"0,35 0 15,-18-18-15,-17 18 16,17 0-16,18-18 16,-35 1-16</inkml:trace>
  <inkml:trace contextRef="#ctx0" brushRef="#br0" timeOffset="14637.11">31291 10971 0,'0'89'15,"18"-1"-15,-18-35 16,18 35-16,-1-53 15,-17 0-15,36 36 16,-19-36 0</inkml:trace>
  <inkml:trace contextRef="#ctx0" brushRef="#br0" timeOffset="14803.61">31538 11307 0,'18'17'16,"0"-17"-1,-18 18-15,17-18 16,-17-18-16</inkml:trace>
  <inkml:trace contextRef="#ctx0" brushRef="#br0" timeOffset="14915.74">31521 11095 0,'17'18'16</inkml:trace>
  <inkml:trace contextRef="#ctx0" brushRef="#br0" timeOffset="15154.54">31715 11359 0,'17'18'16,"1"0"0,0-18-16,17 0 15,-17 0-15,17-36 16,-35 19-16,0-18 15,0-1 1,0 19-16,-35-19 0,17 19 16,-17 17-1</inkml:trace>
  <inkml:trace contextRef="#ctx0" brushRef="#br0" timeOffset="15433.65">31944 11412 0,'0'-17'31,"18"-1"-31,35 0 16,-36 1-16,19-1 15,-19 18-15,1-17 0,17 17 16,-35 17-1,0 1 1,-18-1 0,18 19-1,0-19-15,0 1 16,18 0-16</inkml:trace>
  <inkml:trace contextRef="#ctx0" brushRef="#br0" timeOffset="15861.19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1">29810 11712 0,'17'0'16,"-17"18"-16,18 0 15,-18 105 1,0-52-16,0-19 15,0 1-15,0 0 0,0 0 16,18-18-16,-18 1 0,0-1 16,35 0-16</inkml:trace>
  <inkml:trace contextRef="#ctx0" brushRef="#br0" timeOffset="16734.27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3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09">31115 12136 0,'0'17'31,"0"1"-16,18-18-15,-18 35 16,0-17 0,17 17-16,-17-17 15,0-1-15,0 1 16,-17-18 0</inkml:trace>
  <inkml:trace contextRef="#ctx0" brushRef="#br0" timeOffset="19240.29">31168 11942 0,'0'-18'15,"18"18"1,-1 0-16</inkml:trace>
  <inkml:trace contextRef="#ctx0" brushRef="#br0" timeOffset="19586.39">31238 12206 0,'0'18'16,"0"-1"-16,0 1 31,0-36-15,18 1-16,-18-1 16,18 0-16,-18 1 15,17 17-15,1 0 16,0 0-1,-18 17 1,17 1 0,-17 0-16,-17-1 15,17 1 1,17-18 0,1 18-1,0-18-15</inkml:trace>
  <inkml:trace contextRef="#ctx0" brushRef="#br0" timeOffset="20014.96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5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">32526 11765 0,'0'53'16,"18"-35"-16,-18 35 15,0-18-15,0 18 16,17 0-16,1 53 16,0-54-16,-18 1 0,17-17 15,-17-1-15,18 18 16,0-35-16</inkml:trace>
  <inkml:trace contextRef="#ctx0" brushRef="#br0" timeOffset="21309.67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">29774 12682 0,'0'-17'0,"18"17"15,-36 0 1,-17 70 0,18 36-1,-19 0-15,36-53 16,0 53-16,0-71 15,36 36-15,-1-54 16,18 1-16,-18-18 16</inkml:trace>
  <inkml:trace contextRef="#ctx0" brushRef="#br0" timeOffset="22304.66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">30357 12965 0,'0'70'16,"0"-17"-16,17 18 16,1-54-16,-1 19 0,1-19 15,35 1-15,-35-18 16,35-35-16,-36 17 15,18-35-15,-17 18 16,-18-18 0,0 18-16,0-1 0,-18 1 15,18 17-15,-17 1 16,-1 17-16,1 17 16</inkml:trace>
  <inkml:trace contextRef="#ctx0" brushRef="#br0" timeOffset="23069.02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">31591 13229 0,'-17'53'16,"-19"18"0,-17-1-16,18-35 15,0 1-15,-18 17 16</inkml:trace>
  <inkml:trace contextRef="#ctx0" brushRef="#br0" timeOffset="24229.79">29827 13635 0,'18'-18'16,"0"18"-16,-18 18 0,17 17 15,1 18-15,-18 53 16,0-53 0,0 53-16,0-53 15,0-18-15,18 0 0,-1-17 16,18-1-16</inkml:trace>
  <inkml:trace contextRef="#ctx0" brushRef="#br0" timeOffset="24475.6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">30745 13988 0,'0'53'16,"0"-36"-16,0 1 0,17 35 15</inkml:trace>
  <inkml:trace contextRef="#ctx0" brushRef="#br0" timeOffset="25176.89">30745 13811 0,'0'18'32,"0"17"-17,17-17-15,1-1 16</inkml:trace>
  <inkml:trace contextRef="#ctx0" brushRef="#br0" timeOffset="25387.38">30868 13952 0,'18'0'0,"-18"18"16,0 0 0,0-1-16,0 19 15,17-36-15,-17 17 16,18 1-16,-18-1 16,-18-17-1,1 18 1,-1-18-16,0 0 0,1 0 15,-18 0-15,17 0 16,0-18-16</inkml:trace>
  <inkml:trace contextRef="#ctx0" brushRef="#br0" timeOffset="25560.56">30956 13935 0,'-17'0'16,"34"-18"-16,1 18 16,0 0-16,-1-18 15,18 18-15,1 0 0,-19 0 16,1-17-16,0-1 0</inkml:trace>
  <inkml:trace contextRef="#ctx0" brushRef="#br0" timeOffset="25726.36">30992 13758 0,'17'36'15,"-17"-19"-15,18 19 0,-18-1 16,35 35-16,-35-34 16,0 34-16,0-35 15,18 1-15,-18-19 16</inkml:trace>
  <inkml:trace contextRef="#ctx0" brushRef="#br0" timeOffset="25831.38">31186 14005 0,'0'36'16,"17"-19"-16,-17 1 15</inkml:trace>
  <inkml:trace contextRef="#ctx0" brushRef="#br0" timeOffset="26111.19">31380 14076 0,'0'17'15,"0"1"1,17 0-16,1-1 16,0-17-16,34 0 15,-16 0-15,-19 0 0,1 0 16,0 0-16,-18-17 15</inkml:trace>
  <inkml:trace contextRef="#ctx0" brushRef="#br0" timeOffset="26572.51">30004 14605 0,'17'71'0,"1"-36"16,17 35-16,-35-52 15,18 17 1,-18-52-1,0-19 1,18-34 0,-18 52-16,0-17 15,0 17-15,17-17 0,-17 17 0,18 1 16,-18-1 0,18 18-16,-18 18 15</inkml:trace>
  <inkml:trace contextRef="#ctx0" brushRef="#br0" timeOffset="27210.89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">30956 14834 0,'0'18'0</inkml:trace>
  <inkml:trace contextRef="#ctx0" brushRef="#br0" timeOffset="27433.66">30921 14923 0,'-18'-36'15,"18"-17"1,0 18-16,0 0 0,0 17 16,18-35-1,0 18-15,-1 35 0,1-18 16,0 18-16</inkml:trace>
  <inkml:trace contextRef="#ctx0" brushRef="#br0" timeOffset="27701.03">31027 14781 0,'17'0'16,"19"0"0,-1 0-1,0-17-15,-17 17 0,0-18 16,-18 0-1,0 1-15,-36-1 16,19 18-16,-19 0 16,1 0-16,17 18 15,18-1 1,18 1-16,0 0 0,-1-1 16,54 19-1</inkml:trace>
  <inkml:trace contextRef="#ctx0" brushRef="#br0" timeOffset="27951.32">31344 14640 0,'-35'0'15,"17"0"-15,1 0 16,17 36-16,17-19 0,-17 1 15,36 17 1,17 0-16,-36-35 16,1 18-16,-18 0 15,-18-1 1,-17-17 0,17 0-16,1 0 0,-19 0 15</inkml:trace>
  <inkml:trace contextRef="#ctx0" brushRef="#br0" timeOffset="28240.49">31521 14605 0,'-36'0'16,"1"18"-1,18-1-15,17 19 16,17-19-16,-17 18 0,53 1 16,0-1-1,-18-17 1,-17-1-16,-18 1 0,-18-18 16,1 0-1,-36 0-15,17 0 16,19 0-16,-36 0 15,35-18-15</inkml:trace>
  <inkml:trace contextRef="#ctx0" brushRef="#br0" timeOffset="28412.56">31768 14693 0,'0'18'15,"17"17"1,1 18 0,0-35-16,-1-1 0,-17 19 15,18-36-15,-18 17 0</inkml:trace>
  <inkml:trace contextRef="#ctx0" brushRef="#br0" timeOffset="28551.15">31856 14552 0,'0'-18'16,"17"18"-1,-17 36 1</inkml:trace>
  <inkml:trace contextRef="#ctx0" brushRef="#br0" timeOffset="28791.47">31979 14834 0,'0'36'16,"36"-19"0,-19-17-16,36 18 15,-35-36-15,-1 18 16,1-17-16,0-19 15,-36 19-15,18-1 0,-35-35 16,0 35 0,17 1-16,-35 17 15,35-18-15,1 18 0</inkml:trace>
  <inkml:trace contextRef="#ctx0" brushRef="#br0" timeOffset="29045.73">32173 14923 0,'0'-18'15,"0"0"1,18 1-16,0-1 16,17-17-16,-17 17 15,-1 0-15,18 1 16,-17 17-16,17 17 15,-35 1-15,18 17 16,0-17 0,-18 17-16,17-17 0,1 17 15,0-35-15</inkml:trace>
  <inkml:trace contextRef="#ctx0" brushRef="#br0" timeOffset="29264.1">32632 14852 0,'18'0'15,"-1"0"-15,1 18 16,0-1 0</inkml:trace>
  <inkml:trace contextRef="#ctx0" brushRef="#br0" timeOffset="29558.75">32703 14870 0,'-18'35'0,"0"0"15,1 18 1,-1 0 0,18-35-16,-18-1 0,18 19 15,-17-19-15,34-17 16</inkml:trace>
  <inkml:trace contextRef="#ctx0" brushRef="#br0" timeOffset="29719.5">32879 14887 0,'0'18'16,"18"-18"-1,-1 18-15,1-18 16</inkml:trace>
  <inkml:trace contextRef="#ctx0" brushRef="#br0" timeOffset="29857.95">33073 14887 0,'35'0'16,"-17"0"-16</inkml:trace>
  <inkml:trace contextRef="#ctx0" brushRef="#br0" timeOffset="29998.31">33249 14852 0,'18'0'15,"17"-18"1,-17 18-16</inkml:trace>
  <inkml:trace contextRef="#ctx0" brushRef="#br0" timeOffset="30248.88">33320 14270 0,'18'0'16,"34"35"0,1 53-1,-17-35-15,17 88 16,-1-17 0,-34-54-16,-18 36 0,0-53 15,0 0-15,-18-18 0,1 1 16,-36 17-16,18-36 15,-18 1 1</inkml:trace>
  <inkml:trace contextRef="#ctx0" brushRef="#br1" timeOffset="112836.17">6491 16175 0,'0'18'62,"18"17"-62,-18 0 16,0 18-16,0 0 16,0 0-16,0 17 0,0-17 15,0 0-15,17 0 0,-17-18 0,0 1 16,0-1-16,18 0 16,0-17-16,-18-36 15</inkml:trace>
  <inkml:trace contextRef="#ctx0" brushRef="#br1" timeOffset="113337.43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">23460 16104 0,'0'18'32,"17"35"-17,1-18-15,-18 0 0,18 18 16,-1-17-16,-17 17 0,36 35 16,-1-53-16,0 18 15,-17-35-15,-1 17 16,1-35-1</inkml:trace>
  <inkml:trace contextRef="#ctx0" brushRef="#br1" timeOffset="117971.2">23266 15840 0,'0'-18'16</inkml:trace>
  <inkml:trace contextRef="#ctx0" brushRef="#br1" timeOffset="118736.76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">26229 15593 0,'-18'-18'15,"36"18"1,17 0 0,18 0-16,35 18 15,18 17 1,-70-17-16,-19-1 0,18 19 15,-17-1 1,-36-17-16,18-1 0,-52 1 16,-1-1-1,17 1-15,1-18 16,0 18-16,17-18 16,18 17-16</inkml:trace>
  <inkml:trace contextRef="#ctx0" brushRef="#br1" timeOffset="122836.28">26582 16157 0,'-18'53'15,"18"18"1,0-36-16,18 53 16,-1-17-1,1-36-15,0 0 0,-1-17 16,1 17-16,0-17 16,-18-1-16,17-17 0</inkml:trace>
  <inkml:trace contextRef="#ctx0" brushRef="#br1" timeOffset="123152.97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">30798 8837 0,'17'88'16,"-17"53"-1,35 1-15,-35-54 16,53 123 0,-35-158-16,0 18 15,-18-36-15,17 0 16</inkml:trace>
  <inkml:trace contextRef="#ctx0" brushRef="#br2" timeOffset="197378.55">31044 8961 0,'36'123'0,"-19"-52"16,1-1-16,0 89 15,-18-71-15,17-17 16,-17-18-16,18-1 0,-18-16 0,18 34 15,-18-52 1</inkml:trace>
  <inkml:trace contextRef="#ctx0" brushRef="#br2" timeOffset="198156.48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">28487 9507 0,'17'0'31,"36"0"-15,-17-17 0,34 17-16,-17 0 15,-18 0-15,-17 0 16,0 17-1,-1-17-15</inkml:trace>
  <inkml:trace contextRef="#ctx0" brushRef="#br3" timeOffset="211098.99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1">28222 7355 0,'-17'-17'15,"17"-1"-15,17 1 16,1-1-1,35 0-15,-36 18 16,19 0-16,34 0 16,-34 0-16,-1 0 0,18 0 15,0 0-15,-18 0 16,-17 0-16,-54 0 31</inkml:trace>
  <inkml:trace contextRef="#ctx0" brushRef="#br3" timeOffset="-213999.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-213358.65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-213170.99">30357 7267 0,'17'18'15,"1"0"-15,-18-1 0,0 1 0,17-1 16,-17 1 0,-17-18-1,-1-18 1,18 1-16,-35-36 16,17 35-16</inkml:trace>
  <inkml:trace contextRef="#ctx0" brushRef="#br3" timeOffset="-213099.09">30268 7020 0,'18'-17'16,"17"-1"-1</inkml:trace>
  <inkml:trace contextRef="#ctx0" brushRef="#br3" timeOffset="-212586.18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-211925.78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-211513.37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-201102.48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-200152.09">28593 4163 0,'-18'0'16,"0"0"-16,1 0 15,-1 0 17</inkml:trace>
  <inkml:trace contextRef="#ctx0" brushRef="#br4" timeOffset="-199911.34">28434 4180 0,'-18'0'0,"36"0"47,17-17-31,-17-1-16,17 1 0,0 17 15,-17-18-15,35 0 16,-18 18-16,18-17 16,-35 17-16,17-18 15,18 0-15,-35 18 0,-1-17 16,-34 17 15,-1 0-31</inkml:trace>
  <inkml:trace contextRef="#ctx0" brushRef="#br4" timeOffset="-199550.66">29139 3493 0,'18'0'0,"0"35"16,-18 0-1,17 0-15,-17 71 16,-17 88 0,17-70-16,0-71 15,-18 35 1,18-53-16,18 0 0,-1 1 16</inkml:trace>
  <inkml:trace contextRef="#ctx0" brushRef="#br4" timeOffset="-198656.53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-198327.29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-197558.9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-197143.25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-177117.93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-171349.08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-163230.37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-162735.96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-151729.65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-138115.84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-137578.37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-89924.57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-89434.18">15646 18062 0,'0'-17'16,"0"-19"-1,17 36 1,1 18-1,-18 17-15,18 53 16,-18-17-16,0 35 16,17-53-16,1 35 15,0-53-15,17 18 16,-18-53-16</inkml:trace>
  <inkml:trace contextRef="#ctx0" brushRef="#br1" timeOffset="-89045.33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-88712.41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-88365.81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-88194.43">16863 17956 0,'-18'53'16,"18"53"-1,18 53 1,-1-71 0,19 0-1,-1-52-15,0-36 16</inkml:trace>
  <inkml:trace contextRef="#ctx0" brushRef="#br1" timeOffset="-87553.49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-85090.47">23618 17092 0,'-17'-18'16,"17"1"-16,-18 17 16,1 0-16,-1 17 15,-17 36 1,17-17-16,0-1 16,1 71-16,17-53 15,0 53-15,17-36 16,19 54-16,-1-89 15,0 35 1,0-34-16,1-1 16,-19-35-16,1 18 15</inkml:trace>
  <inkml:trace contextRef="#ctx0" brushRef="#br1" timeOffset="-84822.83">23760 17410 0,'-18'0'0,"36"17"16,17 19-16,-17-1 15,52 35-15,-17-34 16,35 34-16,-35-35 15,35 1 1,-52-1-16,34-17 16,-52-1-16,-1-17 0,-34-17 31</inkml:trace>
  <inkml:trace contextRef="#ctx0" brushRef="#br1" timeOffset="-84613.09">24183 17374 0,'-53'53'16,"-18"35"-1,54-35-15,-54 53 16,36-18-1,17-70-15,1 53 16,34-54-16</inkml:trace>
  <inkml:trace contextRef="#ctx0" brushRef="#br1" timeOffset="-84312.69">24536 17727 0,'17'0'16,"-17"18"-16,0 17 15,-17 0 1,-19 18-16,19-18 16,-1 18-16,1-17 15,17-19-15,0 19 16</inkml:trace>
  <inkml:trace contextRef="#ctx0" brushRef="#br1" timeOffset="-83862.73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-83578.22">25100 17216 0,'35'17'0,"71"18"15,-35 1-15,-18-1 16,35 89-1,-53-72-15,18 107 16,-53-88-16,0 70 16,-18-71-16,-52 36 15,35-70-15,-1-1 16</inkml:trace>
  <inkml:trace contextRef="#ctx0" brushRef="#br1" timeOffset="-54120.58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-53135.45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-52575.57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-28243.53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-27283.97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-26471.31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-26064.45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-25407.79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-24968.2">8290 6950 0,'18'0'0,"0"-18"16,17 18-16,53-53 15,-35 36-15,35-36 16,-35 17 0,-35 19-16</inkml:trace>
  <inkml:trace contextRef="#ctx0" brushRef="#br1" timeOffset="-24841.1">8449 6685 0,'35'88'0,"-17"-35"15</inkml:trace>
  <inkml:trace contextRef="#ctx0" brushRef="#br1" timeOffset="-24363.29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-23956.05">8431 6703 0,'36'70'16,"-1"1"-1,18 17 1,-35-53-16,17 54 16,-18-72-16,1 18 0,35 1 15,-35-19-15</inkml:trace>
  <inkml:trace contextRef="#ctx0" brushRef="#br1" timeOffset="-23328.95">9225 6826 0,'18'0'15,"-1"0"1,1 36-1,0-19-15,-1 18 16,1 1-16,-18-19 16,18 1-1</inkml:trace>
  <inkml:trace contextRef="#ctx0" brushRef="#br1" timeOffset="-23156.03">9208 6562 0,'0'-36'16,"17"36"-1,1 0-15</inkml:trace>
  <inkml:trace contextRef="#ctx0" brushRef="#br1" timeOffset="-22822.47">9437 6914 0,'-18'-17'15,"18"-1"1,0 1 0,18-1-16,-18 0 15,35 1-15,-35-1 0,18 18 16,-1 0-16,1 18 16,-18-1-16,18 1 15,-1 0-15,1 17 16,0-35-1,-1 35-15,1-17 16,-18-1-16,17 1 16,-17 17-16,18-35 15</inkml:trace>
  <inkml:trace contextRef="#ctx0" brushRef="#br1" timeOffset="-22632.27">9754 6809 0,'18'17'16,"0"19"-1,-1-1-15,-17-18 16,18 1-16</inkml:trace>
  <inkml:trace contextRef="#ctx0" brushRef="#br1" timeOffset="-22489.06">9701 6526 0,'18'-17'15,"0"17"1,-1 17 0</inkml:trace>
  <inkml:trace contextRef="#ctx0" brushRef="#br1" timeOffset="-21955.94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-21292.49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-21026.56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-20874.88">7920 7885 0,'-18'0'16,"36"-18"-16,0 18 16,52-35-16,36-1 15,-53 1-15,17 0 16,-34 17-16,-1 1 15,-35-1 1</inkml:trace>
  <inkml:trace contextRef="#ctx0" brushRef="#br1" timeOffset="-20698.86">8043 7585 0,'36'88'15,"-1"18"-15,-35-53 16,18-18-16,-1 18 0,36 17 16,-35-34-16,-1-19 15,36 1 1,-35-18-16</inkml:trace>
  <inkml:trace contextRef="#ctx0" brushRef="#br1" timeOffset="-20363.19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-12917.76">8714 6950 0,'0'-18'16,"17"18"15,-17-18-16,18 18 1,-18-17 0,0 34 62,0 1-63,18 0 1,-18-1-16,0 1 0,0 35 16,17-35-16,-17-1 0,0 18 15,18-35 1,-18 18-16,17 0 16,1-18-16</inkml:trace>
  <inkml:trace contextRef="#ctx0" brushRef="#br1" timeOffset="-3718.94">30039 13529 0,'18'0'47,"-1"18"-31,36-1-1,0-17 1,0 18-16,106-18 15,-36 0-15,-17 0 0,18 0 16,-19 0-16,54-18 16,-124 18-16,1-17 15</inkml:trace>
  <inkml:trace contextRef="#ctx0" brushRef="#br1" timeOffset="58000.38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58ED-D442-A94A-A749-9DE3D12A96E2}" type="datetimeFigureOut">
              <a:rPr lang="en-PK" smtClean="0"/>
              <a:t>10/27/2023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B7F5-E5F3-AA46-9CC6-3E96640F04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5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7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DE2E5-29FA-BA48-AF32-75B5C54A9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4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29C9D-24E2-E24F-9C38-63FB2D3B6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85369-6E90-4800-B968-B1C24AAAEC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2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5827E-CD1A-499C-BB52-D7C214A38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1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445D4-E103-2048-884D-EABA1C8D94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7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33D-48AE-8045-A87B-17102EBC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6AC8-4183-0746-9E8F-8C8749FD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9DAC-498E-1541-BDF8-561FC916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FC5D-3837-7341-88D9-633F09CC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2308-8A84-3D49-9DA9-F37C7AF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149-6EBF-BA4A-AB1D-67FC94D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7102-4EC9-8047-8C1B-7549711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71C-5E6E-254C-9C5B-C8EC918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CACC-971F-6340-805D-9BE09DE7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9A36-2F72-0846-9472-15AB28A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AFBBA-E5F5-1D47-920D-E59552FF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30C5-B9DF-2A47-B26E-B6F3A557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488D-F860-DB46-ACAD-84881B2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6A2-2071-9540-BE3C-FD758F9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C89D-E682-E24C-8D1A-11E8F34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2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3083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3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EAF9-8C0A-554F-B5FA-12791225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4A32-E4CE-BA4B-889A-D1EDA628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2A8-8982-C943-97DF-AE4F2CEE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AD6E-9C9C-2E4D-874F-AC0990F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D18-EF5F-084F-B100-FFD3746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94D5-8097-E34B-A13B-24D5623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C10D-33D6-3C42-83A3-ACEA0FE4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F894-058C-1A46-8C27-03DB5AF5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AAFC-371B-4F4F-ADBE-27EC82C5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7E26-7A37-4A48-8780-765A06E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EBF-BFE2-774D-AB20-D6553590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5099-4E81-244D-A28C-D4C1350B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B3DF-DFFE-1745-9E3B-A9F628A6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0A36-0C80-B947-BE14-F79B421B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0FD2-C909-9A48-A789-805A3AEB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5E7A-BB91-2049-92BF-79D6A3A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1F9-B9A7-5C49-9B66-48D4BF96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CB82-4E36-0C40-9D89-E67D1BA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05C6-0578-854E-B36E-2CDD03B6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9C5D-EAB6-154E-8533-2E611965C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FB52F-7FE0-2440-B68D-578FAE5D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9D05-A280-3649-ACE5-90C4133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4BD-4F0A-8049-B554-5627EFF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E9BB-ADD1-2F41-9990-B98956A5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312-DA08-7E4C-9248-09CE5C6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EF947-BE69-5548-BB12-790C6832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08D13-97D8-944E-A1D8-483A68A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5CA8-119F-C54F-953D-4C9C9CBC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8784-8FCD-1B42-A47C-6B9852D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C333-B987-4645-8D8A-0E0A210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3778-E0AB-AF43-935F-70ADCAB4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83EF-E59D-F548-A863-313086F8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ACB7-D6C6-ED4E-90F0-66D5EB6A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B74C-3361-374A-AE69-F57E562D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1BC-6086-9B49-BA00-889FFAC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63D0-0111-0240-AB47-071FA71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2691-5B8B-D546-B450-F898601D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62C-E7E5-3442-90E6-19B341C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E347A-1C3F-3D46-B959-2199984E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17B6-5C7D-7747-94F9-72E7B91B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3D6E-0EE9-8E4D-AF8D-152AA1B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AEB-50EA-5247-BB00-92FCC61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0E5-DDB4-7740-8925-7E095E1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CCFA-C0A2-F143-BA24-50A5D0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6EA9-A6C9-D146-957D-ED1BADC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680-46C4-8C4F-BC75-782F9912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1973-F6D7-BB4F-AA1E-47E73F7E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89-435A-E645-AA1D-91B04F49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8693D-3801-915E-E1D3-AA36061ED0C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118647" y="304023"/>
            <a:ext cx="2073353" cy="7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16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6" Type="http://schemas.openxmlformats.org/officeDocument/2006/relationships/image" Target="NULL"/><Relationship Id="rId5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24" Type="http://schemas.openxmlformats.org/officeDocument/2006/relationships/image" Target="NULL"/><Relationship Id="rId32" Type="http://schemas.openxmlformats.org/officeDocument/2006/relationships/image" Target="NULL"/><Relationship Id="rId15" Type="http://schemas.openxmlformats.org/officeDocument/2006/relationships/image" Target="NULL"/><Relationship Id="rId28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jpg"/><Relationship Id="rId4" Type="http://schemas.openxmlformats.org/officeDocument/2006/relationships/image" Target="../media/image8.emf"/><Relationship Id="rId9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B22A94-EE45-6766-EF53-1CC85B98A4A7}"/>
              </a:ext>
            </a:extLst>
          </p:cNvPr>
          <p:cNvSpPr txBox="1"/>
          <p:nvPr/>
        </p:nvSpPr>
        <p:spPr>
          <a:xfrm>
            <a:off x="182217" y="1854801"/>
            <a:ext cx="118275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Artificial Intelligence and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Neural Networks</a:t>
            </a: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5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449" y="205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examples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22503" y="2114306"/>
            <a:ext cx="4326311" cy="3415112"/>
            <a:chOff x="269983" y="2114306"/>
            <a:chExt cx="4326311" cy="3415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83" y="2114306"/>
              <a:ext cx="4326311" cy="257008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188356" y="5006198"/>
              <a:ext cx="2489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Standard NN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23635" y="2446338"/>
            <a:ext cx="3820885" cy="3083080"/>
            <a:chOff x="8371115" y="2446338"/>
            <a:chExt cx="3820885" cy="308308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1115" y="2446338"/>
              <a:ext cx="3820885" cy="210833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006939" y="5006198"/>
              <a:ext cx="254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NN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48814" y="2114306"/>
            <a:ext cx="3626474" cy="3415112"/>
            <a:chOff x="4596294" y="2114306"/>
            <a:chExt cx="3626474" cy="34151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6294" y="2114306"/>
              <a:ext cx="3626474" cy="232222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699895" y="5006198"/>
              <a:ext cx="328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Convolutional 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9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4548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𝑏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9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1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875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81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45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9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15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253-B516-C910-17CB-9ED2523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9A6-6CA6-DDB1-D781-79BCBBA2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Logistic Regression Review</a:t>
            </a:r>
          </a:p>
          <a:p>
            <a:r>
              <a:rPr lang="en-PK" dirty="0"/>
              <a:t>Neural Networks</a:t>
            </a:r>
          </a:p>
          <a:p>
            <a:pPr lvl="1"/>
            <a:r>
              <a:rPr lang="en-PK" dirty="0"/>
              <a:t>Forward pass</a:t>
            </a:r>
          </a:p>
          <a:p>
            <a:pPr lvl="1"/>
            <a:r>
              <a:rPr lang="en-PK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26438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Vectorizing across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167411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066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= 1 to m:</a:t>
            </a:r>
          </a:p>
        </p:txBody>
      </p:sp>
    </p:spTree>
    <p:extLst>
      <p:ext uri="{BB962C8B-B14F-4D97-AF65-F5344CB8AC3E}">
        <p14:creationId xmlns:p14="http://schemas.microsoft.com/office/powerpoint/2010/main" val="189733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Explanation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vectorized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9031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26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9492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</p:spTree>
    <p:extLst>
      <p:ext uri="{BB962C8B-B14F-4D97-AF65-F5344CB8AC3E}">
        <p14:creationId xmlns:p14="http://schemas.microsoft.com/office/powerpoint/2010/main" val="140691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mr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5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non-linear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1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Review: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70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[1]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4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descent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2688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324610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0063" y="3694186"/>
            <a:ext cx="5437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399522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0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/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8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mr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552" y="1243534"/>
            <a:ext cx="540116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Deep Learning taking off?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6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16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654"/>
            <a:ext cx="3127625" cy="2879939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Data 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173" y="1596568"/>
            <a:ext cx="20548" cy="44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9743" y="1596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234" y="468179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5877" y="46817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635" y="1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8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670684" y="2220374"/>
            <a:ext cx="2982149" cy="3147403"/>
          </a:xfrm>
          <a:prstGeom prst="rect">
            <a:avLst/>
          </a:prstGeom>
        </p:spPr>
      </p:pic>
      <p:sp>
        <p:nvSpPr>
          <p:cNvPr id="1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712552" y="211978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693980" y="21424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768106" y="2143699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Initialization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3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286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923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Getting your 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58020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9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759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deep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383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3" imgW="5728680" imgH="3856320" progId="AcroExch.Document.7">
                    <p:embed/>
                  </p:oleObj>
                </mc:Choice>
                <mc:Fallback>
                  <p:oleObj name="Acrobat Document" r:id="rId3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</p:spTree>
    <p:extLst>
      <p:ext uri="{BB962C8B-B14F-4D97-AF65-F5344CB8AC3E}">
        <p14:creationId xmlns:p14="http://schemas.microsoft.com/office/powerpoint/2010/main" val="2227480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blocks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73274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869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</p:spTree>
    <p:extLst>
      <p:ext uri="{BB962C8B-B14F-4D97-AF65-F5344CB8AC3E}">
        <p14:creationId xmlns:p14="http://schemas.microsoft.com/office/powerpoint/2010/main" val="310773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and backward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7450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60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4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88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1769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536" y="1128811"/>
            <a:ext cx="6041215" cy="2111908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5863" y="3696852"/>
            <a:ext cx="785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Supervised Learning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with Neural Networks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92686" y="3415974"/>
            <a:ext cx="7437120" cy="2605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A2CA4F-B75B-4FB3-A5C4-7F7B2FD478C6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8F55C57-DCF7-414A-840B-5447DBDD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5A446BBB-3843-45D7-A82C-0F521A298B33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10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49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Supervised Learning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171" y="2031913"/>
            <a:ext cx="10868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7071" y="1339251"/>
            <a:ext cx="25547" cy="4949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84664" y="1339546"/>
            <a:ext cx="9457" cy="4948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7672" y="1444238"/>
            <a:ext cx="2215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Output (y)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47933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Application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8355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Input(x)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38355" y="2904073"/>
            <a:ext cx="10001716" cy="461665"/>
            <a:chOff x="938355" y="2904073"/>
            <a:chExt cx="10001716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4367672" y="2904073"/>
              <a:ext cx="2641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Click on ad? (0/1)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47933" y="2904073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Online Advertising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8355" y="2904073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Ad, user info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8355" y="3547955"/>
            <a:ext cx="9270747" cy="461665"/>
            <a:chOff x="938355" y="3558104"/>
            <a:chExt cx="927074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4367672" y="3558104"/>
              <a:ext cx="2732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Object (1,</a:t>
              </a:r>
              <a:r>
                <a:rPr kumimoji="0" lang="mr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…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,1000)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47933" y="3558104"/>
              <a:ext cx="2161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Photo tagging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38355" y="3558104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8355" y="4191837"/>
            <a:ext cx="9968053" cy="461665"/>
            <a:chOff x="938355" y="4201986"/>
            <a:chExt cx="9968053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4367672" y="4201986"/>
              <a:ext cx="2345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Text transcript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47933" y="4201986"/>
              <a:ext cx="2858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Speech recognition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8355" y="4201986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Audio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8355" y="2260191"/>
            <a:ext cx="8954955" cy="461665"/>
            <a:chOff x="938355" y="2260191"/>
            <a:chExt cx="8954955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4367672" y="2260191"/>
              <a:ext cx="915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Price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47933" y="2260191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 Estate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38355" y="2260191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Home features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8355" y="4835719"/>
            <a:ext cx="10186061" cy="461666"/>
            <a:chOff x="938355" y="4835719"/>
            <a:chExt cx="10186061" cy="461666"/>
          </a:xfrm>
        </p:grpSpPr>
        <p:sp>
          <p:nvSpPr>
            <p:cNvPr id="32" name="TextBox 31"/>
            <p:cNvSpPr txBox="1"/>
            <p:nvPr/>
          </p:nvSpPr>
          <p:spPr>
            <a:xfrm>
              <a:off x="4367672" y="4835719"/>
              <a:ext cx="132921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Chinese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47933" y="4835719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Machine translation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8355" y="4835719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English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8355" y="5479604"/>
            <a:ext cx="10186061" cy="461665"/>
            <a:chOff x="938355" y="5479604"/>
            <a:chExt cx="10186061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4367672" y="5479604"/>
              <a:ext cx="3201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Position of other cars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47933" y="5479604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Autonomous driving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38355" y="5479604"/>
              <a:ext cx="274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Image, Radar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1133</Words>
  <Application>Microsoft Office PowerPoint</Application>
  <PresentationFormat>Widescreen</PresentationFormat>
  <Paragraphs>375</Paragraphs>
  <Slides>57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Bahnschrift</vt:lpstr>
      <vt:lpstr>Calibri</vt:lpstr>
      <vt:lpstr>Calibri Light</vt:lpstr>
      <vt:lpstr>Cambria Math</vt:lpstr>
      <vt:lpstr>Century Schoolbook</vt:lpstr>
      <vt:lpstr>Courier</vt:lpstr>
      <vt:lpstr>1_Office Theme</vt:lpstr>
      <vt:lpstr>Acrobat Document</vt:lpstr>
      <vt:lpstr>PowerPoint Presentation</vt:lpstr>
      <vt:lpstr>Lecture Outline</vt:lpstr>
      <vt:lpstr>Review: Logistic Regression</vt:lpstr>
      <vt:lpstr>Introduction to Deep Learning</vt:lpstr>
      <vt:lpstr>Housing Price Prediction</vt:lpstr>
      <vt:lpstr>Housing Price Prediction</vt:lpstr>
      <vt:lpstr>Housing Price Prediction</vt:lpstr>
      <vt:lpstr>Introduction to Deep Learning</vt:lpstr>
      <vt:lpstr>Supervised Learning</vt:lpstr>
      <vt:lpstr>PowerPoint Presentation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Introduction to Neural Networks</vt:lpstr>
      <vt:lpstr>Scale drives deep learning progress</vt:lpstr>
      <vt:lpstr>PowerPoint Presentation</vt:lpstr>
      <vt:lpstr>PowerPoint Presentation</vt:lpstr>
      <vt:lpstr>What happens if you initialize weights to zero? </vt:lpstr>
      <vt:lpstr>PowerPoint Presentation</vt:lpstr>
      <vt:lpstr>PowerPoint Presentation</vt:lpstr>
      <vt:lpstr>Parameters W^([l]) and b^([l])</vt:lpstr>
      <vt:lpstr>PowerPoint Presentation</vt:lpstr>
      <vt:lpstr>PowerPoint Presentation</vt:lpstr>
      <vt:lpstr>Intuition about deep representation</vt:lpstr>
      <vt:lpstr>Circuit theory and deep learning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Naeemullah Khan</dc:creator>
  <cp:lastModifiedBy>Muhammad Mubashar</cp:lastModifiedBy>
  <cp:revision>7</cp:revision>
  <dcterms:created xsi:type="dcterms:W3CDTF">2022-07-04T12:09:31Z</dcterms:created>
  <dcterms:modified xsi:type="dcterms:W3CDTF">2023-10-27T22:11:39Z</dcterms:modified>
</cp:coreProperties>
</file>