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30CC1C-03C8-4EC1-A5BB-1A9006B1CF5A}" v="5" dt="2024-01-03T13:27:50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haib ali" userId="bf3cd952-113a-4207-8c88-a49952e09c0f" providerId="ADAL" clId="{C830CC1C-03C8-4EC1-A5BB-1A9006B1CF5A}"/>
    <pc:docChg chg="custSel addSld modSld">
      <pc:chgData name="Suhaib ali" userId="bf3cd952-113a-4207-8c88-a49952e09c0f" providerId="ADAL" clId="{C830CC1C-03C8-4EC1-A5BB-1A9006B1CF5A}" dt="2024-01-03T13:44:39.160" v="682" actId="14100"/>
      <pc:docMkLst>
        <pc:docMk/>
      </pc:docMkLst>
      <pc:sldChg chg="addSp delSp modSp add mod">
        <pc:chgData name="Suhaib ali" userId="bf3cd952-113a-4207-8c88-a49952e09c0f" providerId="ADAL" clId="{C830CC1C-03C8-4EC1-A5BB-1A9006B1CF5A}" dt="2024-01-03T11:16:03.999" v="395" actId="1076"/>
        <pc:sldMkLst>
          <pc:docMk/>
          <pc:sldMk cId="4258210951" sldId="257"/>
        </pc:sldMkLst>
        <pc:spChg chg="add mod">
          <ac:chgData name="Suhaib ali" userId="bf3cd952-113a-4207-8c88-a49952e09c0f" providerId="ADAL" clId="{C830CC1C-03C8-4EC1-A5BB-1A9006B1CF5A}" dt="2024-01-03T11:16:02.160" v="394" actId="14100"/>
          <ac:spMkLst>
            <pc:docMk/>
            <pc:sldMk cId="4258210951" sldId="257"/>
            <ac:spMk id="2" creationId="{1DC193E8-FF32-FD68-AC01-B928AEC3C7EB}"/>
          </ac:spMkLst>
        </pc:spChg>
        <pc:spChg chg="add del mod">
          <ac:chgData name="Suhaib ali" userId="bf3cd952-113a-4207-8c88-a49952e09c0f" providerId="ADAL" clId="{C830CC1C-03C8-4EC1-A5BB-1A9006B1CF5A}" dt="2024-01-03T11:09:56.077" v="333" actId="478"/>
          <ac:spMkLst>
            <pc:docMk/>
            <pc:sldMk cId="4258210951" sldId="257"/>
            <ac:spMk id="3" creationId="{3CCE6114-FDCB-243B-F04D-0A996565DC8D}"/>
          </ac:spMkLst>
        </pc:spChg>
        <pc:spChg chg="add mod">
          <ac:chgData name="Suhaib ali" userId="bf3cd952-113a-4207-8c88-a49952e09c0f" providerId="ADAL" clId="{C830CC1C-03C8-4EC1-A5BB-1A9006B1CF5A}" dt="2024-01-03T11:11:53.429" v="379" actId="20577"/>
          <ac:spMkLst>
            <pc:docMk/>
            <pc:sldMk cId="4258210951" sldId="257"/>
            <ac:spMk id="4" creationId="{A0204DCB-1C1D-F114-F020-3FDBF8416E3E}"/>
          </ac:spMkLst>
        </pc:spChg>
        <pc:spChg chg="mod">
          <ac:chgData name="Suhaib ali" userId="bf3cd952-113a-4207-8c88-a49952e09c0f" providerId="ADAL" clId="{C830CC1C-03C8-4EC1-A5BB-1A9006B1CF5A}" dt="2024-01-03T11:01:32.780" v="53" actId="20577"/>
          <ac:spMkLst>
            <pc:docMk/>
            <pc:sldMk cId="4258210951" sldId="257"/>
            <ac:spMk id="5" creationId="{50C62004-3DBD-8D5C-9CB0-AB1AD86B310B}"/>
          </ac:spMkLst>
        </pc:spChg>
        <pc:spChg chg="mod">
          <ac:chgData name="Suhaib ali" userId="bf3cd952-113a-4207-8c88-a49952e09c0f" providerId="ADAL" clId="{C830CC1C-03C8-4EC1-A5BB-1A9006B1CF5A}" dt="2024-01-03T11:01:42.341" v="79" actId="20577"/>
          <ac:spMkLst>
            <pc:docMk/>
            <pc:sldMk cId="4258210951" sldId="257"/>
            <ac:spMk id="6" creationId="{30FC526E-9843-E7ED-349E-9D15CF2CAE46}"/>
          </ac:spMkLst>
        </pc:spChg>
        <pc:spChg chg="mod">
          <ac:chgData name="Suhaib ali" userId="bf3cd952-113a-4207-8c88-a49952e09c0f" providerId="ADAL" clId="{C830CC1C-03C8-4EC1-A5BB-1A9006B1CF5A}" dt="2024-01-03T11:09:02.165" v="330" actId="20577"/>
          <ac:spMkLst>
            <pc:docMk/>
            <pc:sldMk cId="4258210951" sldId="257"/>
            <ac:spMk id="7" creationId="{E4A7D442-C41E-39E8-11B6-475D5C513383}"/>
          </ac:spMkLst>
        </pc:spChg>
        <pc:spChg chg="mod">
          <ac:chgData name="Suhaib ali" userId="bf3cd952-113a-4207-8c88-a49952e09c0f" providerId="ADAL" clId="{C830CC1C-03C8-4EC1-A5BB-1A9006B1CF5A}" dt="2024-01-03T11:08:21.742" v="268" actId="20577"/>
          <ac:spMkLst>
            <pc:docMk/>
            <pc:sldMk cId="4258210951" sldId="257"/>
            <ac:spMk id="8" creationId="{BC0C5EAD-0FF6-98BB-14C4-5EE3574C8D4B}"/>
          </ac:spMkLst>
        </pc:spChg>
        <pc:spChg chg="add mod">
          <ac:chgData name="Suhaib ali" userId="bf3cd952-113a-4207-8c88-a49952e09c0f" providerId="ADAL" clId="{C830CC1C-03C8-4EC1-A5BB-1A9006B1CF5A}" dt="2024-01-03T11:10:40.361" v="378" actId="20577"/>
          <ac:spMkLst>
            <pc:docMk/>
            <pc:sldMk cId="4258210951" sldId="257"/>
            <ac:spMk id="9" creationId="{CCCD8DDC-8FE5-8F2D-DA90-E00E935E7CE1}"/>
          </ac:spMkLst>
        </pc:spChg>
        <pc:spChg chg="add mod">
          <ac:chgData name="Suhaib ali" userId="bf3cd952-113a-4207-8c88-a49952e09c0f" providerId="ADAL" clId="{C830CC1C-03C8-4EC1-A5BB-1A9006B1CF5A}" dt="2024-01-03T11:16:03.999" v="395" actId="1076"/>
          <ac:spMkLst>
            <pc:docMk/>
            <pc:sldMk cId="4258210951" sldId="257"/>
            <ac:spMk id="10" creationId="{184AC19D-E305-A2CD-8048-9F57056332CB}"/>
          </ac:spMkLst>
        </pc:spChg>
        <pc:picChg chg="mod">
          <ac:chgData name="Suhaib ali" userId="bf3cd952-113a-4207-8c88-a49952e09c0f" providerId="ADAL" clId="{C830CC1C-03C8-4EC1-A5BB-1A9006B1CF5A}" dt="2024-01-03T11:09:08.861" v="331" actId="1076"/>
          <ac:picMkLst>
            <pc:docMk/>
            <pc:sldMk cId="4258210951" sldId="257"/>
            <ac:picMk id="12" creationId="{C23CFCCF-E61E-5F14-D6E8-047789B7A669}"/>
          </ac:picMkLst>
        </pc:picChg>
      </pc:sldChg>
      <pc:sldChg chg="modSp add mod">
        <pc:chgData name="Suhaib ali" userId="bf3cd952-113a-4207-8c88-a49952e09c0f" providerId="ADAL" clId="{C830CC1C-03C8-4EC1-A5BB-1A9006B1CF5A}" dt="2024-01-03T11:29:26.539" v="397" actId="1076"/>
        <pc:sldMkLst>
          <pc:docMk/>
          <pc:sldMk cId="125837837" sldId="258"/>
        </pc:sldMkLst>
        <pc:picChg chg="mod">
          <ac:chgData name="Suhaib ali" userId="bf3cd952-113a-4207-8c88-a49952e09c0f" providerId="ADAL" clId="{C830CC1C-03C8-4EC1-A5BB-1A9006B1CF5A}" dt="2024-01-03T11:29:26.539" v="397" actId="1076"/>
          <ac:picMkLst>
            <pc:docMk/>
            <pc:sldMk cId="125837837" sldId="258"/>
            <ac:picMk id="12" creationId="{C23CFCCF-E61E-5F14-D6E8-047789B7A669}"/>
          </ac:picMkLst>
        </pc:picChg>
      </pc:sldChg>
      <pc:sldChg chg="addSp delSp modSp add mod">
        <pc:chgData name="Suhaib ali" userId="bf3cd952-113a-4207-8c88-a49952e09c0f" providerId="ADAL" clId="{C830CC1C-03C8-4EC1-A5BB-1A9006B1CF5A}" dt="2024-01-03T13:44:39.160" v="682" actId="14100"/>
        <pc:sldMkLst>
          <pc:docMk/>
          <pc:sldMk cId="4168351449" sldId="259"/>
        </pc:sldMkLst>
        <pc:spChg chg="del">
          <ac:chgData name="Suhaib ali" userId="bf3cd952-113a-4207-8c88-a49952e09c0f" providerId="ADAL" clId="{C830CC1C-03C8-4EC1-A5BB-1A9006B1CF5A}" dt="2024-01-03T13:23:09.820" v="399" actId="478"/>
          <ac:spMkLst>
            <pc:docMk/>
            <pc:sldMk cId="4168351449" sldId="259"/>
            <ac:spMk id="2" creationId="{1DC193E8-FF32-FD68-AC01-B928AEC3C7EB}"/>
          </ac:spMkLst>
        </pc:spChg>
        <pc:spChg chg="add mod">
          <ac:chgData name="Suhaib ali" userId="bf3cd952-113a-4207-8c88-a49952e09c0f" providerId="ADAL" clId="{C830CC1C-03C8-4EC1-A5BB-1A9006B1CF5A}" dt="2024-01-03T13:44:33.692" v="680" actId="1076"/>
          <ac:spMkLst>
            <pc:docMk/>
            <pc:sldMk cId="4168351449" sldId="259"/>
            <ac:spMk id="3" creationId="{6375A76B-91BC-0353-1D1B-DD76CE06FF2C}"/>
          </ac:spMkLst>
        </pc:spChg>
        <pc:spChg chg="del">
          <ac:chgData name="Suhaib ali" userId="bf3cd952-113a-4207-8c88-a49952e09c0f" providerId="ADAL" clId="{C830CC1C-03C8-4EC1-A5BB-1A9006B1CF5A}" dt="2024-01-03T13:23:12.530" v="402" actId="478"/>
          <ac:spMkLst>
            <pc:docMk/>
            <pc:sldMk cId="4168351449" sldId="259"/>
            <ac:spMk id="4" creationId="{A0204DCB-1C1D-F114-F020-3FDBF8416E3E}"/>
          </ac:spMkLst>
        </pc:spChg>
        <pc:spChg chg="mod">
          <ac:chgData name="Suhaib ali" userId="bf3cd952-113a-4207-8c88-a49952e09c0f" providerId="ADAL" clId="{C830CC1C-03C8-4EC1-A5BB-1A9006B1CF5A}" dt="2024-01-03T13:44:39.160" v="682" actId="14100"/>
          <ac:spMkLst>
            <pc:docMk/>
            <pc:sldMk cId="4168351449" sldId="259"/>
            <ac:spMk id="5" creationId="{50C62004-3DBD-8D5C-9CB0-AB1AD86B310B}"/>
          </ac:spMkLst>
        </pc:spChg>
        <pc:spChg chg="mod">
          <ac:chgData name="Suhaib ali" userId="bf3cd952-113a-4207-8c88-a49952e09c0f" providerId="ADAL" clId="{C830CC1C-03C8-4EC1-A5BB-1A9006B1CF5A}" dt="2024-01-03T13:44:37.306" v="681" actId="14100"/>
          <ac:spMkLst>
            <pc:docMk/>
            <pc:sldMk cId="4168351449" sldId="259"/>
            <ac:spMk id="6" creationId="{30FC526E-9843-E7ED-349E-9D15CF2CAE46}"/>
          </ac:spMkLst>
        </pc:spChg>
        <pc:spChg chg="mod">
          <ac:chgData name="Suhaib ali" userId="bf3cd952-113a-4207-8c88-a49952e09c0f" providerId="ADAL" clId="{C830CC1C-03C8-4EC1-A5BB-1A9006B1CF5A}" dt="2024-01-03T13:44:28.465" v="677" actId="14100"/>
          <ac:spMkLst>
            <pc:docMk/>
            <pc:sldMk cId="4168351449" sldId="259"/>
            <ac:spMk id="7" creationId="{E4A7D442-C41E-39E8-11B6-475D5C513383}"/>
          </ac:spMkLst>
        </pc:spChg>
        <pc:spChg chg="mod">
          <ac:chgData name="Suhaib ali" userId="bf3cd952-113a-4207-8c88-a49952e09c0f" providerId="ADAL" clId="{C830CC1C-03C8-4EC1-A5BB-1A9006B1CF5A}" dt="2024-01-03T13:44:30.376" v="678" actId="14100"/>
          <ac:spMkLst>
            <pc:docMk/>
            <pc:sldMk cId="4168351449" sldId="259"/>
            <ac:spMk id="8" creationId="{BC0C5EAD-0FF6-98BB-14C4-5EE3574C8D4B}"/>
          </ac:spMkLst>
        </pc:spChg>
        <pc:spChg chg="del">
          <ac:chgData name="Suhaib ali" userId="bf3cd952-113a-4207-8c88-a49952e09c0f" providerId="ADAL" clId="{C830CC1C-03C8-4EC1-A5BB-1A9006B1CF5A}" dt="2024-01-03T13:23:11.784" v="401" actId="478"/>
          <ac:spMkLst>
            <pc:docMk/>
            <pc:sldMk cId="4168351449" sldId="259"/>
            <ac:spMk id="9" creationId="{CCCD8DDC-8FE5-8F2D-DA90-E00E935E7CE1}"/>
          </ac:spMkLst>
        </pc:spChg>
        <pc:spChg chg="del">
          <ac:chgData name="Suhaib ali" userId="bf3cd952-113a-4207-8c88-a49952e09c0f" providerId="ADAL" clId="{C830CC1C-03C8-4EC1-A5BB-1A9006B1CF5A}" dt="2024-01-03T13:23:10.882" v="400" actId="478"/>
          <ac:spMkLst>
            <pc:docMk/>
            <pc:sldMk cId="4168351449" sldId="259"/>
            <ac:spMk id="10" creationId="{184AC19D-E305-A2CD-8048-9F57056332CB}"/>
          </ac:spMkLst>
        </pc:spChg>
        <pc:spChg chg="add mod">
          <ac:chgData name="Suhaib ali" userId="bf3cd952-113a-4207-8c88-a49952e09c0f" providerId="ADAL" clId="{C830CC1C-03C8-4EC1-A5BB-1A9006B1CF5A}" dt="2024-01-03T13:44:31.871" v="679" actId="1076"/>
          <ac:spMkLst>
            <pc:docMk/>
            <pc:sldMk cId="4168351449" sldId="259"/>
            <ac:spMk id="11" creationId="{E8BF46B7-398F-D82A-E07E-4492D796C061}"/>
          </ac:spMkLst>
        </pc:spChg>
        <pc:spChg chg="add del mod">
          <ac:chgData name="Suhaib ali" userId="bf3cd952-113a-4207-8c88-a49952e09c0f" providerId="ADAL" clId="{C830CC1C-03C8-4EC1-A5BB-1A9006B1CF5A}" dt="2024-01-03T13:35:33.580" v="547" actId="478"/>
          <ac:spMkLst>
            <pc:docMk/>
            <pc:sldMk cId="4168351449" sldId="259"/>
            <ac:spMk id="13" creationId="{DE12F087-3578-A300-D523-F44F4E73524D}"/>
          </ac:spMkLst>
        </pc:spChg>
        <pc:spChg chg="add del mod">
          <ac:chgData name="Suhaib ali" userId="bf3cd952-113a-4207-8c88-a49952e09c0f" providerId="ADAL" clId="{C830CC1C-03C8-4EC1-A5BB-1A9006B1CF5A}" dt="2024-01-03T13:35:31.850" v="546" actId="478"/>
          <ac:spMkLst>
            <pc:docMk/>
            <pc:sldMk cId="4168351449" sldId="259"/>
            <ac:spMk id="14" creationId="{B56F6CF3-B154-F839-861E-8B929596EB2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54E8-3896-F487-C485-2652418F0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D5E6F-6E68-73CE-B6AE-5F9D78873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6AF70-9C8E-E981-7386-0CB725A8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F380-CC34-4952-BA44-72B8655AFD7B}" type="datetimeFigureOut">
              <a:rPr lang="ar-SA" smtClean="0"/>
              <a:t>22/06/1445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9CACA-C1F0-AB64-C7BD-5598A78C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1B263-5278-07B8-BA16-27185B51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AA4D-CEB7-436E-B12F-11F3E76AC90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2140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D618-7D4F-3FBF-9227-94B92312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1C0CF-E237-8085-56D1-2AE151270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8FCEB-A85F-7CC2-4294-877EDA28B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F380-CC34-4952-BA44-72B8655AFD7B}" type="datetimeFigureOut">
              <a:rPr lang="ar-SA" smtClean="0"/>
              <a:t>22/06/1445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B4D06-CF85-3B3B-E4CC-F8A18C7C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526-A198-8712-9CC3-21150166A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AA4D-CEB7-436E-B12F-11F3E76AC90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2743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CC638F-45BE-E322-D21D-779244164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F3868-1658-C900-E240-377587A7B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23ECC-6A9E-3C5C-A17E-8BBDC03F3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F380-CC34-4952-BA44-72B8655AFD7B}" type="datetimeFigureOut">
              <a:rPr lang="ar-SA" smtClean="0"/>
              <a:t>22/06/1445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3A9AA-C665-652D-12A7-33572F7A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FD30-75FD-1B18-FFD8-60FB71E8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AA4D-CEB7-436E-B12F-11F3E76AC90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342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48D2-E86B-BBC5-78C8-0670A71B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1C863-BBC2-D43B-1692-45A2D9BE8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97A90-92A1-6D79-E1A5-FF019971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F380-CC34-4952-BA44-72B8655AFD7B}" type="datetimeFigureOut">
              <a:rPr lang="ar-SA" smtClean="0"/>
              <a:t>22/06/1445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4378A-7FB3-1740-5B51-DAA3EED5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F53B9-08C2-05BC-4CB0-CE4015DF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AA4D-CEB7-436E-B12F-11F3E76AC90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7596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A6A1-28E3-1153-E29B-B214F061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E0F32-1076-819A-DDD3-C3669C70E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5532A-627A-46A4-AB85-E3DD6AEF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F380-CC34-4952-BA44-72B8655AFD7B}" type="datetimeFigureOut">
              <a:rPr lang="ar-SA" smtClean="0"/>
              <a:t>22/06/1445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FB5C-63B8-2BE4-7FF5-FF7F51D3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6B5DD-E0D2-1E09-9C5A-6D0F0C34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AA4D-CEB7-436E-B12F-11F3E76AC90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8511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C345-D2C6-7035-4B73-10EF9D77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EA344-680D-C521-827A-DAD81C7E7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8F761-5487-EF69-5674-50F14334B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921C6-36F4-60DE-8469-A70F7192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F380-CC34-4952-BA44-72B8655AFD7B}" type="datetimeFigureOut">
              <a:rPr lang="ar-SA" smtClean="0"/>
              <a:t>22/06/1445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8FDB3-1531-54D0-A22E-D08E67E3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0D16E-221A-9581-399E-D0A97005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AA4D-CEB7-436E-B12F-11F3E76AC90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4449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9F74-3429-CDDF-38C6-5226CA3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96789-2B2F-232C-A021-4EE5724B6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5F3E7-0DCA-20D5-2390-844AE58F2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4DDA9-A663-FEF9-3A23-B40418CC8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43832-1751-19CC-EE09-2A04480DA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9355E-C396-B241-D8FA-C08D0BEA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F380-CC34-4952-BA44-72B8655AFD7B}" type="datetimeFigureOut">
              <a:rPr lang="ar-SA" smtClean="0"/>
              <a:t>22/06/1445</a:t>
            </a:fld>
            <a:endParaRPr lang="ar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71F0D-BD85-B962-BA8A-5D729C54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69083-78F2-3488-9766-C43215E7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AA4D-CEB7-436E-B12F-11F3E76AC90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9332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384F-8617-3AB0-E844-99BBA6F4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F480E-1DA1-A4FC-ED9C-5E2995AE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F380-CC34-4952-BA44-72B8655AFD7B}" type="datetimeFigureOut">
              <a:rPr lang="ar-SA" smtClean="0"/>
              <a:t>22/06/1445</a:t>
            </a:fld>
            <a:endParaRPr lang="ar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7CD2F-08DA-E200-62DC-42A75280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E6D65-B94A-70CD-FC8E-9E3AE85D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AA4D-CEB7-436E-B12F-11F3E76AC90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0061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2EDD2F-5D32-7983-9BF3-5B431499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F380-CC34-4952-BA44-72B8655AFD7B}" type="datetimeFigureOut">
              <a:rPr lang="ar-SA" smtClean="0"/>
              <a:t>22/06/1445</a:t>
            </a:fld>
            <a:endParaRPr lang="ar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99359-4B84-1B5D-B71B-2E4B7FB5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130E8-FBA7-460F-F922-926BB231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AA4D-CEB7-436E-B12F-11F3E76AC90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9068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4139-174B-28A5-3A8E-3E030CC6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145E7-3E76-64BD-FB6B-E223142A7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1FB43-D069-49E5-AE86-EA9BDE1C5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CE527-05B3-49A0-F3D0-87E61735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F380-CC34-4952-BA44-72B8655AFD7B}" type="datetimeFigureOut">
              <a:rPr lang="ar-SA" smtClean="0"/>
              <a:t>22/06/1445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56DAF-F592-5DCB-7501-603BC615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419CC-4716-E173-D3C6-1F0AD3B6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AA4D-CEB7-436E-B12F-11F3E76AC90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2848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EF9B-0B29-3A61-C56D-6323FFF4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30239-800E-4A9E-2B63-8C00200FC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6A19F-3E0D-6AED-79F2-1E4851DE2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3F0F7-48AC-0530-D64C-AE3A78A6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F380-CC34-4952-BA44-72B8655AFD7B}" type="datetimeFigureOut">
              <a:rPr lang="ar-SA" smtClean="0"/>
              <a:t>22/06/1445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E56EB-68D5-78E2-607F-DE95A6F4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11C6D-3826-D0DA-C455-A3DC4A4F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AA4D-CEB7-436E-B12F-11F3E76AC90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1317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D7887-E82E-62FC-E266-495AA1A3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00A25-5563-64A2-C535-9FB54F645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B4C8F-FC5E-105C-ED34-8C9D9E274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DF380-CC34-4952-BA44-72B8655AFD7B}" type="datetimeFigureOut">
              <a:rPr lang="ar-SA" smtClean="0"/>
              <a:t>22/06/1445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A5F69-030E-5308-3E60-103B7EFF6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ADB12-149B-D4A2-A6AA-89EB622A4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1AA4D-CEB7-436E-B12F-11F3E76AC90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9851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C62004-3DBD-8D5C-9CB0-AB1AD86B310B}"/>
              </a:ext>
            </a:extLst>
          </p:cNvPr>
          <p:cNvSpPr/>
          <p:nvPr/>
        </p:nvSpPr>
        <p:spPr>
          <a:xfrm>
            <a:off x="9209133" y="568095"/>
            <a:ext cx="2052536" cy="10116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تنبيه </a:t>
            </a:r>
            <a:r>
              <a:rPr lang="ar-SA" sz="18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بإنتهاء</a:t>
            </a:r>
            <a:r>
              <a:rPr lang="ar-SA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فترة التجربة (قبل الانتهاء </a:t>
            </a:r>
            <a:r>
              <a:rPr lang="ar-SA" sz="18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باسبوعين</a:t>
            </a:r>
            <a:r>
              <a:rPr lang="ar-SA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)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FC526E-9843-E7ED-349E-9D15CF2CAE46}"/>
              </a:ext>
            </a:extLst>
          </p:cNvPr>
          <p:cNvSpPr/>
          <p:nvPr/>
        </p:nvSpPr>
        <p:spPr>
          <a:xfrm>
            <a:off x="6633573" y="568095"/>
            <a:ext cx="2052536" cy="10116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تنبيه بانتهاء العقود ( قبل 60 ) يوم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A7D442-C41E-39E8-11B6-475D5C513383}"/>
              </a:ext>
            </a:extLst>
          </p:cNvPr>
          <p:cNvSpPr/>
          <p:nvPr/>
        </p:nvSpPr>
        <p:spPr>
          <a:xfrm>
            <a:off x="3649648" y="568095"/>
            <a:ext cx="2631882" cy="10116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تنبيه بالموظفين المتأخرين من </a:t>
            </a:r>
            <a:r>
              <a:rPr lang="ar-SA" sz="18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الأجازات</a:t>
            </a:r>
            <a:r>
              <a:rPr lang="ar-SA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او خروج وعودة ( صفحة بكل </a:t>
            </a:r>
            <a:r>
              <a:rPr lang="ar-SA" sz="18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المتاخرين</a:t>
            </a:r>
            <a:r>
              <a:rPr lang="ar-SA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)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0C5EAD-0FF6-98BB-14C4-5EE3574C8D4B}"/>
              </a:ext>
            </a:extLst>
          </p:cNvPr>
          <p:cNvSpPr/>
          <p:nvPr/>
        </p:nvSpPr>
        <p:spPr>
          <a:xfrm>
            <a:off x="1166615" y="568095"/>
            <a:ext cx="2052536" cy="10116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قائمة الموظفين الذين لديهم نواقص 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3CFCCF-E61E-5F14-D6E8-047789B7A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02" y="2014501"/>
            <a:ext cx="11245795" cy="282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9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C62004-3DBD-8D5C-9CB0-AB1AD86B310B}"/>
              </a:ext>
            </a:extLst>
          </p:cNvPr>
          <p:cNvSpPr/>
          <p:nvPr/>
        </p:nvSpPr>
        <p:spPr>
          <a:xfrm>
            <a:off x="9209133" y="568095"/>
            <a:ext cx="2052536" cy="10116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تنبيه </a:t>
            </a:r>
            <a:r>
              <a:rPr lang="ar-SA" sz="18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بإنتهاء</a:t>
            </a:r>
            <a:r>
              <a:rPr lang="ar-SA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فترة التجربة (قبل الانتهاء </a:t>
            </a:r>
            <a:r>
              <a:rPr lang="ar-SA" sz="18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باسبوعين</a:t>
            </a:r>
            <a:r>
              <a:rPr lang="ar-SA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)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FC526E-9843-E7ED-349E-9D15CF2CAE46}"/>
              </a:ext>
            </a:extLst>
          </p:cNvPr>
          <p:cNvSpPr/>
          <p:nvPr/>
        </p:nvSpPr>
        <p:spPr>
          <a:xfrm>
            <a:off x="6633573" y="568095"/>
            <a:ext cx="2052536" cy="10116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تنبيه بانتهاء العقود ( قبل 60 ) يوم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A7D442-C41E-39E8-11B6-475D5C513383}"/>
              </a:ext>
            </a:extLst>
          </p:cNvPr>
          <p:cNvSpPr/>
          <p:nvPr/>
        </p:nvSpPr>
        <p:spPr>
          <a:xfrm>
            <a:off x="3649648" y="568095"/>
            <a:ext cx="2631882" cy="10116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تنبيه بالموظفين المتأخرين من </a:t>
            </a:r>
            <a:r>
              <a:rPr lang="ar-SA" sz="18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الأجازات</a:t>
            </a:r>
            <a:r>
              <a:rPr lang="ar-SA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او خروج وعودة ( صفحة بكل </a:t>
            </a:r>
            <a:r>
              <a:rPr lang="ar-SA" sz="18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المتاخرين</a:t>
            </a:r>
            <a:r>
              <a:rPr lang="ar-SA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)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0C5EAD-0FF6-98BB-14C4-5EE3574C8D4B}"/>
              </a:ext>
            </a:extLst>
          </p:cNvPr>
          <p:cNvSpPr/>
          <p:nvPr/>
        </p:nvSpPr>
        <p:spPr>
          <a:xfrm>
            <a:off x="1166615" y="568095"/>
            <a:ext cx="2052536" cy="10116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قائمة الموظفين الذين لديهم نواقص 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3CFCCF-E61E-5F14-D6E8-047789B7A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02" y="2873242"/>
            <a:ext cx="11245795" cy="282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C62004-3DBD-8D5C-9CB0-AB1AD86B310B}"/>
              </a:ext>
            </a:extLst>
          </p:cNvPr>
          <p:cNvSpPr/>
          <p:nvPr/>
        </p:nvSpPr>
        <p:spPr>
          <a:xfrm>
            <a:off x="9209133" y="568095"/>
            <a:ext cx="2052536" cy="10116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الاقامات التي شارفت على الانتهاء 15 يوم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FC526E-9843-E7ED-349E-9D15CF2CAE46}"/>
              </a:ext>
            </a:extLst>
          </p:cNvPr>
          <p:cNvSpPr/>
          <p:nvPr/>
        </p:nvSpPr>
        <p:spPr>
          <a:xfrm>
            <a:off x="6633573" y="568095"/>
            <a:ext cx="2052536" cy="10116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kern="1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جميع الإقامات المنتهية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A7D442-C41E-39E8-11B6-475D5C513383}"/>
              </a:ext>
            </a:extLst>
          </p:cNvPr>
          <p:cNvSpPr/>
          <p:nvPr/>
        </p:nvSpPr>
        <p:spPr>
          <a:xfrm>
            <a:off x="3649648" y="568095"/>
            <a:ext cx="2631882" cy="10116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إجازات المقيمين</a:t>
            </a:r>
          </a:p>
          <a:p>
            <a:pPr algn="ctr"/>
            <a:r>
              <a:rPr lang="ar-SA" kern="1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الطلبات الواردة من السكن أو المتابعة أو الإدارة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0C5EAD-0FF6-98BB-14C4-5EE3574C8D4B}"/>
              </a:ext>
            </a:extLst>
          </p:cNvPr>
          <p:cNvSpPr/>
          <p:nvPr/>
        </p:nvSpPr>
        <p:spPr>
          <a:xfrm>
            <a:off x="1166615" y="568095"/>
            <a:ext cx="2052536" cy="10116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بلاغ تغيب العمال الذين تم الإبلاغ عنهم (60 يوم)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3CFCCF-E61E-5F14-D6E8-047789B7A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82" y="3823948"/>
            <a:ext cx="11245795" cy="28289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C193E8-FF32-FD68-AC01-B928AEC3C7EB}"/>
              </a:ext>
            </a:extLst>
          </p:cNvPr>
          <p:cNvSpPr txBox="1"/>
          <p:nvPr/>
        </p:nvSpPr>
        <p:spPr>
          <a:xfrm>
            <a:off x="442483" y="2110723"/>
            <a:ext cx="2052536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dirty="0"/>
              <a:t>يوصل الطلب من المتابعة او السكن أو الموارد ويتم رفع بلاغ تغيب في العامل من خلال ملفه ويتعدل في الحالة ويوصل للكل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204DCB-1C1D-F114-F020-3FDBF8416E3E}"/>
              </a:ext>
            </a:extLst>
          </p:cNvPr>
          <p:cNvSpPr/>
          <p:nvPr/>
        </p:nvSpPr>
        <p:spPr>
          <a:xfrm>
            <a:off x="8778240" y="1797173"/>
            <a:ext cx="2631882" cy="11449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تنبيه بالموظفين المتأخرين من </a:t>
            </a:r>
            <a:r>
              <a:rPr lang="ar-SA" sz="18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الأجازات</a:t>
            </a:r>
            <a:r>
              <a:rPr lang="ar-SA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او خروج وعودة ( صفحة بكل </a:t>
            </a:r>
            <a:r>
              <a:rPr lang="ar-SA" sz="18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المتاخرين</a:t>
            </a:r>
            <a:r>
              <a:rPr lang="ar-SA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)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CD8DDC-8FE5-8F2D-DA90-E00E935E7CE1}"/>
              </a:ext>
            </a:extLst>
          </p:cNvPr>
          <p:cNvSpPr/>
          <p:nvPr/>
        </p:nvSpPr>
        <p:spPr>
          <a:xfrm>
            <a:off x="5821680" y="1838011"/>
            <a:ext cx="2631882" cy="11449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العمال الذين تم تصدير تأشيرة خروج نهائي</a:t>
            </a:r>
            <a:endParaRPr lang="ar-SA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84AC19D-E305-A2CD-8048-9F57056332CB}"/>
              </a:ext>
            </a:extLst>
          </p:cNvPr>
          <p:cNvSpPr/>
          <p:nvPr/>
        </p:nvSpPr>
        <p:spPr>
          <a:xfrm>
            <a:off x="3027459" y="1889066"/>
            <a:ext cx="2631882" cy="11449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تفويض الحركة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5821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C62004-3DBD-8D5C-9CB0-AB1AD86B310B}"/>
              </a:ext>
            </a:extLst>
          </p:cNvPr>
          <p:cNvSpPr/>
          <p:nvPr/>
        </p:nvSpPr>
        <p:spPr>
          <a:xfrm>
            <a:off x="9209133" y="568095"/>
            <a:ext cx="2052536" cy="12472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خروج نهائي</a:t>
            </a:r>
          </a:p>
          <a:p>
            <a:pPr algn="ctr"/>
            <a:r>
              <a:rPr lang="ar-SA" kern="1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العمال الذين لديهم طلبات خروج نهائي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FC526E-9843-E7ED-349E-9D15CF2CAE46}"/>
              </a:ext>
            </a:extLst>
          </p:cNvPr>
          <p:cNvSpPr/>
          <p:nvPr/>
        </p:nvSpPr>
        <p:spPr>
          <a:xfrm>
            <a:off x="6633573" y="568095"/>
            <a:ext cx="2052536" cy="13243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المتاحين للتسويق</a:t>
            </a:r>
          </a:p>
          <a:p>
            <a:pPr algn="ctr"/>
            <a:endParaRPr lang="ar-SA" kern="100" dirty="0"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ctr"/>
            <a:r>
              <a:rPr lang="ar-SA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وصول جديد ، انتهاء عقود مشاريع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A7D442-C41E-39E8-11B6-475D5C513383}"/>
              </a:ext>
            </a:extLst>
          </p:cNvPr>
          <p:cNvSpPr/>
          <p:nvPr/>
        </p:nvSpPr>
        <p:spPr>
          <a:xfrm>
            <a:off x="3649648" y="568095"/>
            <a:ext cx="2631882" cy="13243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الحجوزات</a:t>
            </a:r>
          </a:p>
          <a:p>
            <a:pPr algn="ctr"/>
            <a:endParaRPr lang="ar-SA" kern="100" dirty="0"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ctr"/>
            <a:r>
              <a:rPr lang="ar-SA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طلب حجز من التشغيل والمبيعات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0C5EAD-0FF6-98BB-14C4-5EE3574C8D4B}"/>
              </a:ext>
            </a:extLst>
          </p:cNvPr>
          <p:cNvSpPr/>
          <p:nvPr/>
        </p:nvSpPr>
        <p:spPr>
          <a:xfrm>
            <a:off x="587269" y="568095"/>
            <a:ext cx="2631882" cy="11860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kern="1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الانتظار وطلبات الإجازة</a:t>
            </a:r>
            <a:endParaRPr lang="en-US" kern="100" dirty="0"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ctr"/>
            <a:r>
              <a:rPr lang="ar-SA" kern="1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إجازة سنوية أو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3CFCCF-E61E-5F14-D6E8-047789B7A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82" y="3823948"/>
            <a:ext cx="11245795" cy="282899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375A76B-91BC-0353-1D1B-DD76CE06FF2C}"/>
              </a:ext>
            </a:extLst>
          </p:cNvPr>
          <p:cNvSpPr/>
          <p:nvPr/>
        </p:nvSpPr>
        <p:spPr>
          <a:xfrm>
            <a:off x="9209133" y="2313809"/>
            <a:ext cx="2052536" cy="10116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المباني السكني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BF46B7-398F-D82A-E07E-4492D796C061}"/>
              </a:ext>
            </a:extLst>
          </p:cNvPr>
          <p:cNvSpPr/>
          <p:nvPr/>
        </p:nvSpPr>
        <p:spPr>
          <a:xfrm>
            <a:off x="6719064" y="2283217"/>
            <a:ext cx="2052536" cy="10116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الغرف الشاغرة 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35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177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Suhaib ali</dc:creator>
  <cp:lastModifiedBy>Suhaib ali</cp:lastModifiedBy>
  <cp:revision>1</cp:revision>
  <dcterms:created xsi:type="dcterms:W3CDTF">2024-01-03T10:11:43Z</dcterms:created>
  <dcterms:modified xsi:type="dcterms:W3CDTF">2024-01-03T13:44:46Z</dcterms:modified>
</cp:coreProperties>
</file>