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9ada7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9ada7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9ada7e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9ada7e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9ada7e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9ada7e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9ada7e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9ada7e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48000" y="1442175"/>
            <a:ext cx="8561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Campus Parking Availability App</a:t>
            </a:r>
            <a:endParaRPr b="1" sz="4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355314"/>
            <a:ext cx="82221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8 - KLY Inc.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Mohammad Asif, Dylan Capece, Everett McCrea, Luke Padgett, Blake Stroud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Meeting times: Wednesdays at 6:20 pm - Google Hangouts video call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5" y="135600"/>
            <a:ext cx="1545572" cy="20572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-113226" y="2333625"/>
            <a:ext cx="19419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Everett McCrea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Java, Cloud Computing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Java Application Dev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150" y="504138"/>
            <a:ext cx="1545574" cy="146094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822175" y="2323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Mohammad Asif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 Junior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C++, Java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Application Development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037" y="207812"/>
            <a:ext cx="1545573" cy="20607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554100" y="2397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Luke Padgett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Junior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Java, Javascript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Enterprise Java  Dev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1500" y="627425"/>
            <a:ext cx="1362375" cy="13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276925" y="2323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Dylan Capece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Java, C++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Application Development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102175" y="2397050"/>
            <a:ext cx="1762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Blake Stroud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C++/C, Python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Embedded Systems Engineer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6774" y="295475"/>
            <a:ext cx="1362375" cy="20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Project Overview</a:t>
            </a:r>
            <a:endParaRPr b="1" sz="3500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App that shows real-time map of UTD parking availability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Track open spaces via </a:t>
            </a:r>
            <a:r>
              <a:rPr lang="en" sz="1700"/>
              <a:t>car</a:t>
            </a:r>
            <a:r>
              <a:rPr lang="en" sz="1700"/>
              <a:t> sensors and antennas at entrance of parking lot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Report number of cars in a lot to host system, then report to users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Track cars leaving parking lot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Detect which parking sticker cars have</a:t>
            </a:r>
            <a:endParaRPr sz="17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Fix the UTD parking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Business Value</a:t>
            </a:r>
            <a:endParaRPr b="1" sz="35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8932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Save time and fuel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Less </a:t>
            </a:r>
            <a:r>
              <a:rPr lang="en" sz="2200"/>
              <a:t>pollution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Increase end user satisfaction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Can charge a small fee</a:t>
            </a:r>
            <a:endParaRPr sz="2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$2 a per week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395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Why Us</a:t>
            </a:r>
            <a:endParaRPr b="1" sz="35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3957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have the necessary technical skills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Engineering and Computer Science majors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Motivated to fix a issue that affects us personally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Desire to improve the student experience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Knowledgeable of what the key issues are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Understand the potential that we can achieve with this service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