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d977300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d977300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9773002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9773002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9ada7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9ada7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9ada7e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9ada7e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9ada7e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9ada7e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9ada7e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9ada7e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499a22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499a22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977300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977300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977300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977300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977300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977300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3.jpg"/><Relationship Id="rId7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48000" y="1442175"/>
            <a:ext cx="8561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Campus Parking Availability App</a:t>
            </a:r>
            <a:endParaRPr b="1" sz="4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355314"/>
            <a:ext cx="82221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8 - KLY Inc.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 Mohammad Asif, Dylan Capece, Everett McCrea, Luke Padgett, Blake Stroud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Meeting times: Wednesdays at 6:20 pm - Google Hangouts video call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39575" y="3007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WBS: Testing</a:t>
            </a:r>
            <a:endParaRPr b="1" sz="3500"/>
          </a:p>
        </p:txBody>
      </p:sp>
      <p:sp>
        <p:nvSpPr>
          <p:cNvPr id="149" name="Google Shape;149;p22"/>
          <p:cNvSpPr txBox="1"/>
          <p:nvPr>
            <p:ph idx="4294967295" type="body"/>
          </p:nvPr>
        </p:nvSpPr>
        <p:spPr>
          <a:xfrm>
            <a:off x="411075" y="3589100"/>
            <a:ext cx="85206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Broken down into 5 stages of software lifecycle</a:t>
            </a:r>
            <a:endParaRPr sz="2200">
              <a:solidFill>
                <a:srgbClr val="FFFFFF"/>
              </a:solidFill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➢"/>
            </a:pPr>
            <a:r>
              <a:rPr lang="en" sz="1900">
                <a:solidFill>
                  <a:srgbClr val="FFFFFF"/>
                </a:solidFill>
              </a:rPr>
              <a:t>Requirements, Design, Development, Testing, Deployment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39575" y="3007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WBS: Deployment</a:t>
            </a:r>
            <a:endParaRPr b="1" sz="3500"/>
          </a:p>
        </p:txBody>
      </p:sp>
      <p:sp>
        <p:nvSpPr>
          <p:cNvPr id="155" name="Google Shape;155;p23"/>
          <p:cNvSpPr txBox="1"/>
          <p:nvPr>
            <p:ph idx="4294967295" type="body"/>
          </p:nvPr>
        </p:nvSpPr>
        <p:spPr>
          <a:xfrm>
            <a:off x="411075" y="3589100"/>
            <a:ext cx="85206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Broken down into 5 stages of software lifecycle</a:t>
            </a:r>
            <a:endParaRPr sz="2200">
              <a:solidFill>
                <a:srgbClr val="FFFFFF"/>
              </a:solidFill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➢"/>
            </a:pPr>
            <a:r>
              <a:rPr lang="en" sz="1900">
                <a:solidFill>
                  <a:srgbClr val="FFFFFF"/>
                </a:solidFill>
              </a:rPr>
              <a:t>Requirements, Design, Development, Testing, Deployment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5" y="135600"/>
            <a:ext cx="1545572" cy="20572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-113226" y="2333625"/>
            <a:ext cx="19419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Everett McCrea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Junior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Java, Cloud Computing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Java Application Dev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150" y="504138"/>
            <a:ext cx="1545574" cy="146094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822175" y="2323050"/>
            <a:ext cx="1651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Mohammad Asif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 Junior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C++, Java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Application Development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037" y="207812"/>
            <a:ext cx="1545573" cy="20607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3554100" y="2397050"/>
            <a:ext cx="1651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Luke Padgett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latin typeface="Roboto"/>
                <a:ea typeface="Roboto"/>
                <a:cs typeface="Roboto"/>
                <a:sym typeface="Roboto"/>
              </a:rPr>
              <a:t>Junior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Java, Javascript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Enterprise Java  Dev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1500" y="627425"/>
            <a:ext cx="1362375" cy="13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5276925" y="2323050"/>
            <a:ext cx="16515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Dylan Capece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Senior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Java, C++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Application Development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102175" y="2397050"/>
            <a:ext cx="1762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Blake Stroud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Senior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C++/C, Python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Embedded Systems Engineer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6774" y="295475"/>
            <a:ext cx="1362375" cy="20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Project Overview</a:t>
            </a:r>
            <a:endParaRPr b="1" sz="3500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App that shows real-time map of UTD parking availability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Track open spaces via </a:t>
            </a:r>
            <a:r>
              <a:rPr lang="en" sz="1700"/>
              <a:t>car</a:t>
            </a:r>
            <a:r>
              <a:rPr lang="en" sz="1700"/>
              <a:t> sensors and antennas at entrance of parking lot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Report number of cars in a lot to host system, then report to users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Track cars leaving parking lot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Detect which parking sticker cars have</a:t>
            </a:r>
            <a:endParaRPr sz="17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Fix the UTD parking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Business Value</a:t>
            </a:r>
            <a:endParaRPr b="1" sz="35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89325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Save time and fuel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Less </a:t>
            </a:r>
            <a:r>
              <a:rPr lang="en" sz="2200"/>
              <a:t>pollution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Increase end user satisfaction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Can charge a small fee</a:t>
            </a:r>
            <a:endParaRPr sz="2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$2 a per week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395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Why Us</a:t>
            </a:r>
            <a:endParaRPr b="1" sz="350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39575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have the necessary technical skills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Engineering and Computer Science majors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Motivated to fix a issue that affects us personally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Desire to improve the student experience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Knowledgeable of what the key issues are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Understand the potential that we can achieve with this 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5" y="1270200"/>
            <a:ext cx="8839200" cy="53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type="title"/>
          </p:nvPr>
        </p:nvSpPr>
        <p:spPr>
          <a:xfrm>
            <a:off x="139575" y="3007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Work Breakdown Structure</a:t>
            </a:r>
            <a:endParaRPr b="1" sz="3500"/>
          </a:p>
        </p:txBody>
      </p:sp>
      <p:sp>
        <p:nvSpPr>
          <p:cNvPr id="125" name="Google Shape;125;p18"/>
          <p:cNvSpPr txBox="1"/>
          <p:nvPr>
            <p:ph idx="4294967295" type="body"/>
          </p:nvPr>
        </p:nvSpPr>
        <p:spPr>
          <a:xfrm>
            <a:off x="411075" y="2395675"/>
            <a:ext cx="85206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Broken down into 5 stages of software lifecycle</a:t>
            </a:r>
            <a:endParaRPr sz="2200">
              <a:solidFill>
                <a:srgbClr val="FFFFFF"/>
              </a:solidFill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➢"/>
            </a:pPr>
            <a:r>
              <a:rPr lang="en" sz="1900">
                <a:solidFill>
                  <a:srgbClr val="FFFFFF"/>
                </a:solidFill>
              </a:rPr>
              <a:t>Requirements, Design, Development, Testing, Deployment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139575" y="3007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WBS: Requirements</a:t>
            </a:r>
            <a:endParaRPr b="1" sz="3500"/>
          </a:p>
        </p:txBody>
      </p:sp>
      <p:sp>
        <p:nvSpPr>
          <p:cNvPr id="131" name="Google Shape;131;p19"/>
          <p:cNvSpPr txBox="1"/>
          <p:nvPr>
            <p:ph idx="4294967295" type="body"/>
          </p:nvPr>
        </p:nvSpPr>
        <p:spPr>
          <a:xfrm>
            <a:off x="411075" y="3589100"/>
            <a:ext cx="85206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Broken down into 5 stages of software lifecycle</a:t>
            </a:r>
            <a:endParaRPr sz="2200">
              <a:solidFill>
                <a:srgbClr val="FFFFFF"/>
              </a:solidFill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➢"/>
            </a:pPr>
            <a:r>
              <a:rPr lang="en" sz="1900">
                <a:solidFill>
                  <a:srgbClr val="FFFFFF"/>
                </a:solidFill>
              </a:rPr>
              <a:t>Requirements, Design, Development, Testing, Deployment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39575" y="3007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WBS: Design</a:t>
            </a:r>
            <a:endParaRPr b="1" sz="3500"/>
          </a:p>
        </p:txBody>
      </p: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411075" y="3589100"/>
            <a:ext cx="85206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Broken down into 5 stages of software lifecycle</a:t>
            </a:r>
            <a:endParaRPr sz="2200">
              <a:solidFill>
                <a:srgbClr val="FFFFFF"/>
              </a:solidFill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➢"/>
            </a:pPr>
            <a:r>
              <a:rPr lang="en" sz="1900">
                <a:solidFill>
                  <a:srgbClr val="FFFFFF"/>
                </a:solidFill>
              </a:rPr>
              <a:t>Requirements, Design, Development, Testing, Deployment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39575" y="3007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WBS: Development</a:t>
            </a:r>
            <a:endParaRPr b="1" sz="3500"/>
          </a:p>
        </p:txBody>
      </p:sp>
      <p:sp>
        <p:nvSpPr>
          <p:cNvPr id="143" name="Google Shape;143;p21"/>
          <p:cNvSpPr txBox="1"/>
          <p:nvPr>
            <p:ph idx="4294967295" type="body"/>
          </p:nvPr>
        </p:nvSpPr>
        <p:spPr>
          <a:xfrm>
            <a:off x="411075" y="3589100"/>
            <a:ext cx="85206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200">
                <a:solidFill>
                  <a:srgbClr val="FFFFFF"/>
                </a:solidFill>
              </a:rPr>
              <a:t>Broken down into 5 stages of software lifecycle</a:t>
            </a:r>
            <a:endParaRPr sz="2200">
              <a:solidFill>
                <a:srgbClr val="FFFFFF"/>
              </a:solidFill>
            </a:endParaRPr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➢"/>
            </a:pPr>
            <a:r>
              <a:rPr lang="en" sz="1900">
                <a:solidFill>
                  <a:srgbClr val="FFFFFF"/>
                </a:solidFill>
              </a:rPr>
              <a:t>Requirements, Design, Development, Testing, Deployment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