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dd5d1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dd5d1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0" name="Google Shape;40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4.jpg"/><Relationship Id="rId5" Type="http://schemas.openxmlformats.org/officeDocument/2006/relationships/image" Target="../media/image11.jpg"/><Relationship Id="rId6" Type="http://schemas.openxmlformats.org/officeDocument/2006/relationships/image" Target="../media/image13.jpg"/><Relationship Id="rId7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48000" y="1442175"/>
            <a:ext cx="8561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4400"/>
              <a:t>Campus Parking Availability App</a:t>
            </a:r>
            <a:endParaRPr b="1" sz="4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355314"/>
            <a:ext cx="8222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Group 8 - KLY Inc.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By: Mohammad Asif, Dylan Capece, Everett McCrea, Luke Padgett, Blake Stroud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Meeting times: Wednesdays at 6:20 pm - Google Hangouts video call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718" y="0"/>
            <a:ext cx="1515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type="title"/>
          </p:nvPr>
        </p:nvSpPr>
        <p:spPr>
          <a:xfrm>
            <a:off x="139575" y="120641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WBS: Design</a:t>
            </a:r>
            <a:endParaRPr b="1" sz="3500"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3767" y="0"/>
            <a:ext cx="11036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WBS: Development</a:t>
            </a:r>
            <a:endParaRPr b="1" sz="3500"/>
          </a:p>
        </p:txBody>
      </p:sp>
      <p:sp>
        <p:nvSpPr>
          <p:cNvPr id="161" name="Google Shape;161;p23"/>
          <p:cNvSpPr txBox="1"/>
          <p:nvPr/>
        </p:nvSpPr>
        <p:spPr>
          <a:xfrm>
            <a:off x="483825" y="679950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Host computer system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Gate hardware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mobile app</a:t>
            </a:r>
            <a:b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 parts that need to be built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Determine which functionalities they need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Adherence to requirements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WBS: Development</a:t>
            </a:r>
            <a:endParaRPr b="1" sz="3500"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08" y="679950"/>
            <a:ext cx="1740118" cy="43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750" y="769359"/>
            <a:ext cx="200025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1414" y="703766"/>
            <a:ext cx="1871498" cy="356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1136" y="0"/>
            <a:ext cx="16580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WBS: Testing</a:t>
            </a:r>
            <a:endParaRPr b="1" sz="3500"/>
          </a:p>
        </p:txBody>
      </p:sp>
      <p:sp>
        <p:nvSpPr>
          <p:cNvPr id="176" name="Google Shape;176;p25"/>
          <p:cNvSpPr txBox="1"/>
          <p:nvPr/>
        </p:nvSpPr>
        <p:spPr>
          <a:xfrm>
            <a:off x="483825" y="582968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networks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host computer system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database/back-end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gate hardware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mobile app</a:t>
            </a:r>
            <a:br>
              <a:rPr b="0" i="0" lang="e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 any issues with the system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Ensure system is secure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Ensure system won’t collapse under high usage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WBS: Testing</a:t>
            </a:r>
            <a:endParaRPr b="1" sz="3500"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75" y="757950"/>
            <a:ext cx="1181213" cy="426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4550" y="679950"/>
            <a:ext cx="1677616" cy="439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5928" y="184159"/>
            <a:ext cx="1826355" cy="488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6045" y="184158"/>
            <a:ext cx="1694227" cy="488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1165" y="112007"/>
            <a:ext cx="1659726" cy="495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39575" y="13449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WBS: Deployment</a:t>
            </a:r>
            <a:endParaRPr b="1" sz="3500"/>
          </a:p>
        </p:txBody>
      </p:sp>
      <p:sp>
        <p:nvSpPr>
          <p:cNvPr id="192" name="Google Shape;192;p27"/>
          <p:cNvSpPr txBox="1"/>
          <p:nvPr/>
        </p:nvSpPr>
        <p:spPr>
          <a:xfrm>
            <a:off x="483825" y="679950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 app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Connect UTD database and app database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Construct gates and sensors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Host computer system setup</a:t>
            </a:r>
            <a:b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Ensure everything is in place for launch day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systems connected together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Make sure users have functionality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2448" y="204941"/>
            <a:ext cx="1677727" cy="480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33475" y="1144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75" y="135600"/>
            <a:ext cx="1545572" cy="20572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-113226" y="2333625"/>
            <a:ext cx="19419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Everett McCrea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Junior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Skills: Java, Cloud Computing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Job: Java Application Dev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5150" y="504138"/>
            <a:ext cx="1545574" cy="146094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822175" y="2323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Mohammad Asif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Software Engineering Junior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Skills: C++, Java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Job: Application Development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0037" y="207812"/>
            <a:ext cx="1545573" cy="20607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554100" y="2397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Luke Padgett</a:t>
            </a:r>
            <a:b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Software Engineering</a:t>
            </a:r>
            <a:b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Junior</a:t>
            </a:r>
            <a:b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Skills: Java, Javascript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Job: Enterprise Java  Dev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1500" y="627425"/>
            <a:ext cx="1362375" cy="13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276925" y="2323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Dylan Capece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Senior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Skills: Java, C++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Job: Application Development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102175" y="2397050"/>
            <a:ext cx="1762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Blake Stroud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Senior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Skills: C++/C, Python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Job: Embedded Systems Engineer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66774" y="295475"/>
            <a:ext cx="1362375" cy="20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500"/>
              <a:t>Project Overview</a:t>
            </a:r>
            <a:endParaRPr b="1" sz="3500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App that shows real-time map of UTD parking availability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Track open spaces via </a:t>
            </a:r>
            <a:r>
              <a:rPr lang="en" sz="1700"/>
              <a:t>car sensors and antennas at entrance of parking lot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Report number of cars in a lot to host system, then report to users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Track cars leaving parking lot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Detect which parking sticker cars have</a:t>
            </a:r>
            <a:endParaRPr sz="17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Fix the UTD parking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500"/>
              <a:t>Business Value</a:t>
            </a:r>
            <a:endParaRPr b="1" sz="35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89325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Save time and fuel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Less pollution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Increase end user satisfaction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Can charge a small fee</a:t>
            </a:r>
            <a:endParaRPr sz="2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$2 a per week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39575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500"/>
              <a:t>Why Us</a:t>
            </a:r>
            <a:endParaRPr b="1" sz="35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39575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have the necessary technical skills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Engineering and Computer Science majors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Motivated to fix a issue that affects us personally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Desire to improve the student experience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Knowledgeable of what the key issues are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Understand the potential that we can achieve with this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39575" y="134808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Work Breakdown Structure</a:t>
            </a:r>
            <a:endParaRPr b="1" sz="3500"/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118078" y="984259"/>
            <a:ext cx="708902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400">
                <a:solidFill>
                  <a:srgbClr val="FFFFFF"/>
                </a:solidFill>
              </a:rPr>
              <a:t>Broken down into 5 stages of software lifecycle</a:t>
            </a:r>
            <a:endParaRPr sz="2400">
              <a:solidFill>
                <a:srgbClr val="FFFFFF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➢"/>
            </a:pPr>
            <a:r>
              <a:rPr lang="en" sz="1800">
                <a:solidFill>
                  <a:srgbClr val="FFFFFF"/>
                </a:solidFill>
              </a:rPr>
              <a:t>Requirements, Design, Development, Testing, Deployment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46" y="2861148"/>
            <a:ext cx="6982690" cy="83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5600" y="245017"/>
            <a:ext cx="1746075" cy="465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WBS: Requirements</a:t>
            </a:r>
            <a:endParaRPr b="1" sz="3500"/>
          </a:p>
        </p:txBody>
      </p: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483825" y="679950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Mobile app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Gate hardware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Web interface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Server/back-end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Host computer system</a:t>
            </a:r>
            <a:br>
              <a:rPr lang="en" sz="2200">
                <a:solidFill>
                  <a:srgbClr val="FFFFFF"/>
                </a:solidFill>
              </a:rPr>
            </a:b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What the system should be able to achieve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Broken down into functional areas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39575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WBS: Requirements</a:t>
            </a:r>
            <a:endParaRPr b="1" sz="3500"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75" y="1087582"/>
            <a:ext cx="1971729" cy="327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1157" y="606603"/>
            <a:ext cx="1172416" cy="416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9898" y="541445"/>
            <a:ext cx="1172416" cy="453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8516" y="676490"/>
            <a:ext cx="1475230" cy="379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46912" y="0"/>
            <a:ext cx="1067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39575" y="120641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500"/>
              <a:t>WBS: Design</a:t>
            </a:r>
            <a:endParaRPr b="1" sz="3500"/>
          </a:p>
        </p:txBody>
      </p:sp>
      <p:sp>
        <p:nvSpPr>
          <p:cNvPr id="148" name="Google Shape;148;p21"/>
          <p:cNvSpPr txBox="1"/>
          <p:nvPr/>
        </p:nvSpPr>
        <p:spPr>
          <a:xfrm>
            <a:off x="360218" y="679950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UI/UX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 Technical Design</a:t>
            </a:r>
            <a:b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Design what is important to end users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Design essential architecture for system to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