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F60B3A-5708-4B87-B197-10D9C877489B}">
          <p14:sldIdLst>
            <p14:sldId id="256"/>
          </p14:sldIdLst>
        </p14:section>
        <p14:section name="name" id="{88A36CD0-800D-4299-A3C9-F8BC8F7D109B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4F0F-C4DE-E6C0-569B-5474CED48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04E2-972F-32A8-7DD9-2146AAD5E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B7E0-57ED-E8B9-2C6E-9C13AADB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012D-4F61-CB8D-3B75-58666969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28B6-DDEB-CD3D-FC1C-1F83F0CE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B92F-C51F-6AC9-DA6D-5BB035B0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9F1A5-6386-2EEF-C51D-902168A10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5193F-DF89-D256-39B1-FB727C00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5A33-1920-75D6-4BFD-8B5676BA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FCE50-FA34-CCE8-4B76-6BFFEF8C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DF424-E7C0-F5EE-21A1-300BA1B45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7589-1B9D-8614-87CA-ABE69F0A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83E-8032-2B10-1E1F-BFC21E1C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94921-C9CA-6DD4-0C0E-9897EF6F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3135-B216-5369-F463-86CDA891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D631-148D-9263-42D2-AF8D0C49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8ABF-2AE3-5194-7F99-57813C1A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704B-BF38-7ADB-3894-B6AF6804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2967-B717-3E5F-817E-12468A56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40D0-7EE3-6D4B-2F46-B185AC20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767F-AAF8-9ED3-6474-E63BBB08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A0DF-2354-1038-B2BD-DB7A5F081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002-D2B9-9A16-7254-FDA0DD27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7AA2-3D78-50C7-9F1D-2FD17035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F972-BEA9-7A2F-5811-B2693152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6B05-65B1-C570-1DFB-72CF18A0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3585-A64E-BF00-5A4D-8A82600E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88FCE-D36F-BA11-132B-63869EF4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F659F-711F-7DE6-03AB-3F24F834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93ED-CC74-99D1-8687-9EED4A28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6F83B-CD38-4811-99A7-D6749AD0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9DE8-CC85-D601-90CD-0B7DA201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D89D9-8CDD-D45F-215A-563391D84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1DB9B-87CA-7027-896B-CB8AACA3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D2F3F-D66E-39A2-E9FE-01738DA4D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0E237-BCC4-4A43-BB5D-575AAB3F8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89BCA-A023-0A91-4ACA-A273A0B7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A26BE-54C4-0B06-153B-BA0361C9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89B9D-8FCC-C570-FE93-F2175B83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753F-E0D6-BA04-1A8B-1F24CC47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C753D-4A3A-523F-C487-12888181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591BE-464E-46FC-792F-5A9A5F7F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8668A-8A9C-55EE-B585-48968B51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BA568-FE62-38AE-1C98-E729E1B3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44BFA-A5C2-61EA-A050-73665CEB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85727-70F7-DF5F-B5DF-E7E52EA2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FC6D-57D8-1D75-8D31-9019BFCD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4AB4-347D-F90F-9C39-E7978E06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CCD4-59C3-EF60-D492-1048D6A1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FC70-BDDE-7F28-8A7E-E83E4C4B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BE65-FE25-432F-FB74-93AEA1D0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3BD61-A6C3-30BB-BFFA-D6311217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352E-208E-64FF-EE52-334636F1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42D88-2DD9-0276-4801-03F9F2E04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13D8-E04B-E471-957C-1E304186A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CC52-1069-8E1F-CA49-4BD1684D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5DDCD-C369-92E6-307D-EFEE8C89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2393-729F-C26D-8C7B-0B65AE64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0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89F27-B115-B3A2-5A6E-DF2269A5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DB301-EEDD-1EA1-7233-949CBAE5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8076C-B76A-81FE-0A85-8863C753C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655F8-D73D-483F-ADEE-410737618FF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27F3-BCE4-E6B8-8974-710E3F5D6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C7A9-07AD-7F7F-2757-450EEFE3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74E1E-4D7A-4207-86C1-B518AD7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755439EC-1B3E-7408-2FBF-031C1F861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1C1C384E-3068-E317-5C55-AF7F350B8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78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7D3FD-385E-8DBF-1789-3A73784E7EE1}"/>
              </a:ext>
            </a:extLst>
          </p:cNvPr>
          <p:cNvSpPr txBox="1"/>
          <p:nvPr/>
        </p:nvSpPr>
        <p:spPr>
          <a:xfrm>
            <a:off x="121297" y="223934"/>
            <a:ext cx="118872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Tools</a:t>
            </a:r>
          </a:p>
          <a:p>
            <a:r>
              <a:rPr lang="en-US" dirty="0"/>
              <a:t>	- </a:t>
            </a:r>
            <a:r>
              <a:rPr lang="en-US" dirty="0" err="1"/>
              <a:t>vite</a:t>
            </a:r>
            <a:endParaRPr lang="en-US" dirty="0"/>
          </a:p>
          <a:p>
            <a:r>
              <a:rPr lang="en-US" dirty="0"/>
              <a:t>Components</a:t>
            </a:r>
          </a:p>
          <a:p>
            <a:r>
              <a:rPr lang="en-US" dirty="0"/>
              <a:t>	- Functional Components</a:t>
            </a:r>
          </a:p>
          <a:p>
            <a:r>
              <a:rPr lang="en-US" dirty="0"/>
              <a:t>		* JSX</a:t>
            </a:r>
          </a:p>
          <a:p>
            <a:r>
              <a:rPr lang="en-US" dirty="0"/>
              <a:t>		* State  &amp;  Props</a:t>
            </a:r>
          </a:p>
          <a:p>
            <a:r>
              <a:rPr lang="en-US" dirty="0"/>
              <a:t>		* Conditional Rendering</a:t>
            </a:r>
          </a:p>
          <a:p>
            <a:r>
              <a:rPr lang="en-US" dirty="0"/>
              <a:t>		* Composition</a:t>
            </a:r>
          </a:p>
          <a:p>
            <a:r>
              <a:rPr lang="en-US" dirty="0"/>
              <a:t>Rendering</a:t>
            </a:r>
          </a:p>
          <a:p>
            <a:r>
              <a:rPr lang="en-US" dirty="0"/>
              <a:t>	- Component lifecycle</a:t>
            </a:r>
          </a:p>
          <a:p>
            <a:r>
              <a:rPr lang="en-US" dirty="0"/>
              <a:t>	- list and props</a:t>
            </a:r>
          </a:p>
          <a:p>
            <a:r>
              <a:rPr lang="en-US" dirty="0"/>
              <a:t>	- render props</a:t>
            </a:r>
          </a:p>
          <a:p>
            <a:r>
              <a:rPr lang="en-US" dirty="0"/>
              <a:t>	- refs</a:t>
            </a:r>
          </a:p>
          <a:p>
            <a:r>
              <a:rPr lang="en-US" dirty="0"/>
              <a:t>	- events </a:t>
            </a:r>
          </a:p>
          <a:p>
            <a:r>
              <a:rPr lang="en-US" dirty="0"/>
              <a:t>	- higher order component</a:t>
            </a:r>
          </a:p>
          <a:p>
            <a:r>
              <a:rPr lang="en-US" dirty="0"/>
              <a:t>Hooks</a:t>
            </a:r>
          </a:p>
          <a:p>
            <a:r>
              <a:rPr lang="en-US" dirty="0"/>
              <a:t>	- custom hooks</a:t>
            </a:r>
          </a:p>
          <a:p>
            <a:r>
              <a:rPr lang="en-US" dirty="0"/>
              <a:t>	- best practice hooks</a:t>
            </a:r>
          </a:p>
          <a:p>
            <a:r>
              <a:rPr lang="en-US" dirty="0"/>
              <a:t>Router</a:t>
            </a:r>
          </a:p>
          <a:p>
            <a:r>
              <a:rPr lang="en-US" dirty="0"/>
              <a:t>	- </a:t>
            </a:r>
            <a:r>
              <a:rPr lang="en-US" dirty="0" err="1"/>
              <a:t>recat</a:t>
            </a:r>
            <a:r>
              <a:rPr lang="en-US" dirty="0"/>
              <a:t>-router</a:t>
            </a:r>
          </a:p>
          <a:p>
            <a:r>
              <a:rPr lang="en-US" dirty="0"/>
              <a:t>	- </a:t>
            </a:r>
            <a:r>
              <a:rPr lang="en-US" dirty="0" err="1"/>
              <a:t>tanstack</a:t>
            </a:r>
            <a:r>
              <a:rPr lang="en-US" dirty="0"/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219452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asif</dc:creator>
  <cp:lastModifiedBy>Mohammad asif</cp:lastModifiedBy>
  <cp:revision>2</cp:revision>
  <dcterms:created xsi:type="dcterms:W3CDTF">2025-01-24T16:46:57Z</dcterms:created>
  <dcterms:modified xsi:type="dcterms:W3CDTF">2025-01-24T18:53:09Z</dcterms:modified>
</cp:coreProperties>
</file>