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9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56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4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77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5A37-8C11-43C8-AF59-18DD5821B9D4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BB6B78-F4BC-4236-8FCA-953162846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xx160130@utdalla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052" y="496111"/>
            <a:ext cx="8739668" cy="296435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DATABASE DESIGN FOR </a:t>
            </a:r>
            <a:br>
              <a:rPr lang="en-US" dirty="0"/>
            </a:br>
            <a:r>
              <a:rPr lang="en-US" dirty="0"/>
              <a:t>TAXI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8052" y="3638209"/>
            <a:ext cx="8637072" cy="2074614"/>
          </a:xfrm>
        </p:spPr>
        <p:txBody>
          <a:bodyPr>
            <a:normAutofit/>
          </a:bodyPr>
          <a:lstStyle/>
          <a:p>
            <a:r>
              <a:rPr lang="en-US" dirty="0"/>
              <a:t>CS/SE 6360.003-FINAL PROJECT </a:t>
            </a:r>
          </a:p>
          <a:p>
            <a:endParaRPr lang="en-US" dirty="0"/>
          </a:p>
          <a:p>
            <a:r>
              <a:rPr lang="en-US" dirty="0"/>
              <a:t>Submitted by:</a:t>
            </a:r>
          </a:p>
          <a:p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MOHAMMAD ATIF HUSSAIN </a:t>
            </a:r>
            <a:r>
              <a:rPr lang="en-US" dirty="0">
                <a:hlinkClick r:id="rId2"/>
              </a:rPr>
              <a:t>atifhussain@utdallas.edu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052" y="496111"/>
            <a:ext cx="8739668" cy="296435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PL/SQL- TRIGGERS</a:t>
            </a:r>
          </a:p>
        </p:txBody>
      </p:sp>
    </p:spTree>
    <p:extLst>
      <p:ext uri="{BB962C8B-B14F-4D97-AF65-F5344CB8AC3E}">
        <p14:creationId xmlns:p14="http://schemas.microsoft.com/office/powerpoint/2010/main" val="71754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0" y="1815212"/>
            <a:ext cx="10529015" cy="30330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9564" y="2416467"/>
            <a:ext cx="3265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This triggered is triggered when the distance of the ride is less than 2km or greater than 50kms.</a:t>
            </a:r>
          </a:p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54" y="916825"/>
            <a:ext cx="7400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8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0" y="1815212"/>
            <a:ext cx="10529015" cy="30330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4096" y="1928629"/>
            <a:ext cx="877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ym typeface="Wingdings" panose="05000000000000000000" pitchFamily="2" charset="2"/>
              </a:rPr>
              <a:t> When the total weight of a luggage is greater than 20 </a:t>
            </a:r>
            <a:r>
              <a:rPr lang="en-US" dirty="0" err="1">
                <a:sym typeface="Wingdings" panose="05000000000000000000" pitchFamily="2" charset="2"/>
              </a:rPr>
              <a:t>kgs</a:t>
            </a:r>
            <a:r>
              <a:rPr lang="en-US" dirty="0">
                <a:sym typeface="Wingdings" panose="05000000000000000000" pitchFamily="2" charset="2"/>
              </a:rPr>
              <a:t> or the number of baggage are greater than 3, the trigger raises an application error.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14" y="2688377"/>
            <a:ext cx="10058400" cy="29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1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3" y="2023931"/>
            <a:ext cx="10529015" cy="3033023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1227665" y="351538"/>
            <a:ext cx="960327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Check constraint: The distance has to be zero or a positive value and cannot be greater than 100 </a:t>
            </a:r>
            <a:r>
              <a:rPr lang="en-US" dirty="0" err="1"/>
              <a:t>kms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Implemented using check constraint on the RIDE table DDL statement highlighted below.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2101505"/>
            <a:ext cx="11506201" cy="29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6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052" y="496111"/>
            <a:ext cx="8739668" cy="296435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ENHANCED ER DIAGRAM</a:t>
            </a:r>
          </a:p>
        </p:txBody>
      </p:sp>
    </p:spTree>
    <p:extLst>
      <p:ext uri="{BB962C8B-B14F-4D97-AF65-F5344CB8AC3E}">
        <p14:creationId xmlns:p14="http://schemas.microsoft.com/office/powerpoint/2010/main" val="33435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86" y="116958"/>
            <a:ext cx="9122735" cy="66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6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212" y="1213080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REQUIREMENTS FROM 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212" y="1896894"/>
            <a:ext cx="10798787" cy="4192621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A Customer can book 1 ride at a time and a ride can be booked by only one customer (1:1).</a:t>
            </a:r>
          </a:p>
          <a:p>
            <a:pPr algn="just"/>
            <a:r>
              <a:rPr lang="en-US" sz="1600" dirty="0"/>
              <a:t>A Driver can work for many shifts and only 1 shift can be taken by a driver at a time (1:N).</a:t>
            </a:r>
          </a:p>
          <a:p>
            <a:pPr algn="just"/>
            <a:r>
              <a:rPr lang="en-US" sz="1600" dirty="0"/>
              <a:t>Only 1 cab can be chosen for a ride and one ride can have only 1 cab at a time. (1:1).</a:t>
            </a:r>
          </a:p>
          <a:p>
            <a:pPr algn="just"/>
            <a:r>
              <a:rPr lang="en-US" sz="1600" dirty="0"/>
              <a:t>A Driver can own N cabs and 1 cab cannot be owned by more than 1 driver at once (1:N).</a:t>
            </a:r>
          </a:p>
          <a:p>
            <a:pPr algn="just"/>
            <a:r>
              <a:rPr lang="en-US" sz="1600" dirty="0"/>
              <a:t>A driver can drive only 1 ride at a time and only 1 driver can be used for a specific ride (1:1).</a:t>
            </a:r>
          </a:p>
          <a:p>
            <a:pPr algn="just"/>
            <a:r>
              <a:rPr lang="en-US" sz="1600" dirty="0"/>
              <a:t>A customer can pay for any rides and a ride can be paid by any customers (M:N).</a:t>
            </a:r>
          </a:p>
          <a:p>
            <a:pPr algn="just"/>
            <a:r>
              <a:rPr lang="en-US" sz="1600" dirty="0"/>
              <a:t>A ride can be chosen for any amount of discount and a discount can be offered to any ride (M:N).</a:t>
            </a:r>
          </a:p>
          <a:p>
            <a:pPr algn="just"/>
            <a:r>
              <a:rPr lang="en-US" sz="1600" dirty="0"/>
              <a:t>One ride can be applied for cancellation and only one ride can be cancelled at a time(1:1). </a:t>
            </a:r>
          </a:p>
        </p:txBody>
      </p:sp>
    </p:spTree>
    <p:extLst>
      <p:ext uri="{BB962C8B-B14F-4D97-AF65-F5344CB8AC3E}">
        <p14:creationId xmlns:p14="http://schemas.microsoft.com/office/powerpoint/2010/main" val="294958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052" y="496111"/>
            <a:ext cx="8739668" cy="296435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NORMALIZED 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355506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99" y="0"/>
            <a:ext cx="6793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052" y="496111"/>
            <a:ext cx="8739668" cy="296435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PL/SQL- PROCEDURES</a:t>
            </a:r>
          </a:p>
        </p:txBody>
      </p:sp>
    </p:spTree>
    <p:extLst>
      <p:ext uri="{BB962C8B-B14F-4D97-AF65-F5344CB8AC3E}">
        <p14:creationId xmlns:p14="http://schemas.microsoft.com/office/powerpoint/2010/main" val="3095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0" y="1815212"/>
            <a:ext cx="10529015" cy="30330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5198" y="2504956"/>
            <a:ext cx="2128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T</a:t>
            </a:r>
            <a:r>
              <a:rPr lang="en-US" dirty="0"/>
              <a:t>his procedure increases fare  according to the type of the cab used in the ride.</a:t>
            </a:r>
          </a:p>
          <a:p>
            <a:r>
              <a:rPr lang="en-US" dirty="0" err="1"/>
              <a:t>Arg</a:t>
            </a:r>
            <a:r>
              <a:rPr lang="en-US" dirty="0"/>
              <a:t>: (bid IN NUMBER)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90" y="177846"/>
            <a:ext cx="7711305" cy="654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1815212"/>
            <a:ext cx="10529015" cy="30330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536" y="1974236"/>
            <a:ext cx="2192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ym typeface="Wingdings" panose="05000000000000000000" pitchFamily="2" charset="2"/>
              </a:rPr>
              <a:t>This procedure aims to </a:t>
            </a:r>
            <a:r>
              <a:rPr lang="en-US" dirty="0"/>
              <a:t>increase the fare of the ride by 10% if the luggage exceeds 20kgs &amp; distance is more than 2km.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Arg</a:t>
            </a:r>
            <a:r>
              <a:rPr lang="en-US" dirty="0"/>
              <a:t>: None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71" y="189958"/>
            <a:ext cx="9558130" cy="60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89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</TotalTime>
  <Words>334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 DATABASE DESIGN FOR  TAXI SERVICE</vt:lpstr>
      <vt:lpstr> ENHANCED ER DIAGRAM</vt:lpstr>
      <vt:lpstr>PowerPoint Presentation</vt:lpstr>
      <vt:lpstr>REQUIREMENTS FROM ER MODEL</vt:lpstr>
      <vt:lpstr> NORMALIZED RELATIONAL SCHEMAS</vt:lpstr>
      <vt:lpstr>PowerPoint Presentation</vt:lpstr>
      <vt:lpstr> PL/SQL- PROCEDURES</vt:lpstr>
      <vt:lpstr>PowerPoint Presentation</vt:lpstr>
      <vt:lpstr>PowerPoint Presentation</vt:lpstr>
      <vt:lpstr> PL/SQL- TRIGGERS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design for  Fire department</dc:title>
  <dc:creator>Singhal, Falak</dc:creator>
  <cp:lastModifiedBy>Atif Hussain</cp:lastModifiedBy>
  <cp:revision>54</cp:revision>
  <dcterms:created xsi:type="dcterms:W3CDTF">2016-11-30T17:31:41Z</dcterms:created>
  <dcterms:modified xsi:type="dcterms:W3CDTF">2017-01-16T19:16:59Z</dcterms:modified>
  <cp:contentStatus/>
</cp:coreProperties>
</file>