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72" r:id="rId7"/>
    <p:sldId id="271" r:id="rId8"/>
    <p:sldId id="259" r:id="rId9"/>
    <p:sldId id="262" r:id="rId10"/>
    <p:sldId id="263" r:id="rId11"/>
    <p:sldId id="264" r:id="rId12"/>
    <p:sldId id="265" r:id="rId13"/>
    <p:sldId id="273" r:id="rId14"/>
    <p:sldId id="266" r:id="rId15"/>
    <p:sldId id="267" r:id="rId16"/>
    <p:sldId id="268" r:id="rId17"/>
    <p:sldId id="269" r:id="rId18"/>
    <p:sldId id="27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D7D7D7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C9A2B-E237-4E66-B161-0A7DDC88E67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023245E5-308C-4583-A3AA-1E20994DC18F}">
      <dgm:prSet phldrT="[Text]"/>
      <dgm:spPr/>
      <dgm:t>
        <a:bodyPr/>
        <a:lstStyle/>
        <a:p>
          <a:pPr algn="ctr"/>
          <a:r>
            <a:rPr lang="en-US" dirty="0" smtClean="0"/>
            <a:t> </a:t>
          </a:r>
          <a:r>
            <a:rPr lang="en-US" dirty="0" smtClean="0">
              <a:solidFill>
                <a:schemeClr val="bg1"/>
              </a:solidFill>
            </a:rPr>
            <a:t> </a:t>
          </a:r>
          <a:endParaRPr lang="en-US" dirty="0"/>
        </a:p>
      </dgm:t>
    </dgm:pt>
    <dgm:pt modelId="{EF55B202-0B02-4208-B5DA-F224558AFFA8}" type="parTrans" cxnId="{FE36A8A8-8943-4682-8402-4770B59384A1}">
      <dgm:prSet/>
      <dgm:spPr/>
      <dgm:t>
        <a:bodyPr/>
        <a:lstStyle/>
        <a:p>
          <a:endParaRPr lang="en-US"/>
        </a:p>
      </dgm:t>
    </dgm:pt>
    <dgm:pt modelId="{0029F70C-2569-43A5-AEBE-9A7DC7BC9BEB}" type="sibTrans" cxnId="{FE36A8A8-8943-4682-8402-4770B59384A1}">
      <dgm:prSet/>
      <dgm:spPr/>
      <dgm:t>
        <a:bodyPr/>
        <a:lstStyle/>
        <a:p>
          <a:endParaRPr lang="en-US"/>
        </a:p>
      </dgm:t>
    </dgm:pt>
    <dgm:pt modelId="{9F11A21C-34A4-4975-9176-634C8AACB12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FB88C2D-4E4C-4398-B37B-F5494C4D4228}" type="parTrans" cxnId="{B7F6F9A4-3DD6-4DFA-9329-3D9BBC8FB24D}">
      <dgm:prSet/>
      <dgm:spPr/>
      <dgm:t>
        <a:bodyPr/>
        <a:lstStyle/>
        <a:p>
          <a:endParaRPr lang="en-US"/>
        </a:p>
      </dgm:t>
    </dgm:pt>
    <dgm:pt modelId="{383D0890-49D0-4354-8993-8F6A68672BE4}" type="sibTrans" cxnId="{B7F6F9A4-3DD6-4DFA-9329-3D9BBC8FB24D}">
      <dgm:prSet/>
      <dgm:spPr/>
      <dgm:t>
        <a:bodyPr/>
        <a:lstStyle/>
        <a:p>
          <a:endParaRPr lang="en-US"/>
        </a:p>
      </dgm:t>
    </dgm:pt>
    <dgm:pt modelId="{3ED5765A-C15C-46E3-B844-7146FDE0BB8E}">
      <dgm:prSet phldrT="[Text]"/>
      <dgm:spPr/>
      <dgm:t>
        <a:bodyPr/>
        <a:lstStyle/>
        <a:p>
          <a:endParaRPr lang="en-US" dirty="0"/>
        </a:p>
      </dgm:t>
    </dgm:pt>
    <dgm:pt modelId="{E1047029-BA49-4163-AAFD-EB8BA1629B90}" type="parTrans" cxnId="{79C2AAEE-DF0C-42FB-B88D-B16F7538D90E}">
      <dgm:prSet/>
      <dgm:spPr/>
      <dgm:t>
        <a:bodyPr/>
        <a:lstStyle/>
        <a:p>
          <a:endParaRPr lang="en-US"/>
        </a:p>
      </dgm:t>
    </dgm:pt>
    <dgm:pt modelId="{AE224D05-7DC6-4F9F-A687-6CBA24358D23}" type="sibTrans" cxnId="{79C2AAEE-DF0C-42FB-B88D-B16F7538D90E}">
      <dgm:prSet/>
      <dgm:spPr/>
      <dgm:t>
        <a:bodyPr/>
        <a:lstStyle/>
        <a:p>
          <a:endParaRPr lang="en-US"/>
        </a:p>
      </dgm:t>
    </dgm:pt>
    <dgm:pt modelId="{808456A5-84FB-46AB-AE4E-32F2F62F9C2A}" type="pres">
      <dgm:prSet presAssocID="{897C9A2B-E237-4E66-B161-0A7DDC88E677}" presName="arrowDiagram" presStyleCnt="0">
        <dgm:presLayoutVars>
          <dgm:chMax val="5"/>
          <dgm:dir/>
          <dgm:resizeHandles val="exact"/>
        </dgm:presLayoutVars>
      </dgm:prSet>
      <dgm:spPr/>
    </dgm:pt>
    <dgm:pt modelId="{66934530-2D5C-4AC9-A40A-C46A5B973F94}" type="pres">
      <dgm:prSet presAssocID="{897C9A2B-E237-4E66-B161-0A7DDC88E677}" presName="arrow" presStyleLbl="bgShp" presStyleIdx="0" presStyleCnt="1" custScaleX="120384"/>
      <dgm:spPr/>
    </dgm:pt>
    <dgm:pt modelId="{CF45B11E-6A6B-4D7C-920E-842C8ED060B7}" type="pres">
      <dgm:prSet presAssocID="{897C9A2B-E237-4E66-B161-0A7DDC88E677}" presName="arrowDiagram3" presStyleCnt="0"/>
      <dgm:spPr/>
    </dgm:pt>
    <dgm:pt modelId="{D0BFDA3E-ED53-47AF-B163-9A905B831C49}" type="pres">
      <dgm:prSet presAssocID="{023245E5-308C-4583-A3AA-1E20994DC18F}" presName="bullet3a" presStyleLbl="node1" presStyleIdx="0" presStyleCnt="3" custLinFactY="-29700" custLinFactNeighborX="-56338" custLinFactNeighborY="-100000"/>
      <dgm:spPr/>
    </dgm:pt>
    <dgm:pt modelId="{BC26726C-E28D-46C1-98E6-43DEED3AC3FE}" type="pres">
      <dgm:prSet presAssocID="{023245E5-308C-4583-A3AA-1E20994DC18F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84E93-3A1C-4317-8E2A-617EE4C0D02C}" type="pres">
      <dgm:prSet presAssocID="{3ED5765A-C15C-46E3-B844-7146FDE0BB8E}" presName="bullet3b" presStyleLbl="node1" presStyleIdx="1" presStyleCnt="3"/>
      <dgm:spPr/>
    </dgm:pt>
    <dgm:pt modelId="{1A43FA85-BBAD-4DAC-B331-061A4F229E20}" type="pres">
      <dgm:prSet presAssocID="{3ED5765A-C15C-46E3-B844-7146FDE0BB8E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4F13F-74C2-48A5-B590-7FA1B84CE40E}" type="pres">
      <dgm:prSet presAssocID="{9F11A21C-34A4-4975-9176-634C8AACB12D}" presName="bullet3c" presStyleLbl="node1" presStyleIdx="2" presStyleCnt="3" custLinFactNeighborX="14575" custLinFactNeighborY="20822"/>
      <dgm:spPr/>
    </dgm:pt>
    <dgm:pt modelId="{E78DC001-A86F-408D-A387-4CE8AE08B5AA}" type="pres">
      <dgm:prSet presAssocID="{9F11A21C-34A4-4975-9176-634C8AACB12D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F6F9A4-3DD6-4DFA-9329-3D9BBC8FB24D}" srcId="{897C9A2B-E237-4E66-B161-0A7DDC88E677}" destId="{9F11A21C-34A4-4975-9176-634C8AACB12D}" srcOrd="2" destOrd="0" parTransId="{5FB88C2D-4E4C-4398-B37B-F5494C4D4228}" sibTransId="{383D0890-49D0-4354-8993-8F6A68672BE4}"/>
    <dgm:cxn modelId="{ECF65C95-D0A2-4D24-A027-FEA454A43F3F}" type="presOf" srcId="{3ED5765A-C15C-46E3-B844-7146FDE0BB8E}" destId="{1A43FA85-BBAD-4DAC-B331-061A4F229E20}" srcOrd="0" destOrd="0" presId="urn:microsoft.com/office/officeart/2005/8/layout/arrow2"/>
    <dgm:cxn modelId="{0E3086B3-D5CA-40A2-B57E-39EBADEE0D9C}" type="presOf" srcId="{9F11A21C-34A4-4975-9176-634C8AACB12D}" destId="{E78DC001-A86F-408D-A387-4CE8AE08B5AA}" srcOrd="0" destOrd="0" presId="urn:microsoft.com/office/officeart/2005/8/layout/arrow2"/>
    <dgm:cxn modelId="{042ED672-8B4F-4DFC-9EA3-04BD358FD1F2}" type="presOf" srcId="{023245E5-308C-4583-A3AA-1E20994DC18F}" destId="{BC26726C-E28D-46C1-98E6-43DEED3AC3FE}" srcOrd="0" destOrd="0" presId="urn:microsoft.com/office/officeart/2005/8/layout/arrow2"/>
    <dgm:cxn modelId="{FE36A8A8-8943-4682-8402-4770B59384A1}" srcId="{897C9A2B-E237-4E66-B161-0A7DDC88E677}" destId="{023245E5-308C-4583-A3AA-1E20994DC18F}" srcOrd="0" destOrd="0" parTransId="{EF55B202-0B02-4208-B5DA-F224558AFFA8}" sibTransId="{0029F70C-2569-43A5-AEBE-9A7DC7BC9BEB}"/>
    <dgm:cxn modelId="{79C2AAEE-DF0C-42FB-B88D-B16F7538D90E}" srcId="{897C9A2B-E237-4E66-B161-0A7DDC88E677}" destId="{3ED5765A-C15C-46E3-B844-7146FDE0BB8E}" srcOrd="1" destOrd="0" parTransId="{E1047029-BA49-4163-AAFD-EB8BA1629B90}" sibTransId="{AE224D05-7DC6-4F9F-A687-6CBA24358D23}"/>
    <dgm:cxn modelId="{53A08252-4CD7-4190-A588-EAAABAD49890}" type="presOf" srcId="{897C9A2B-E237-4E66-B161-0A7DDC88E677}" destId="{808456A5-84FB-46AB-AE4E-32F2F62F9C2A}" srcOrd="0" destOrd="0" presId="urn:microsoft.com/office/officeart/2005/8/layout/arrow2"/>
    <dgm:cxn modelId="{D7AD4E76-DDF9-463C-A67F-4FB3B9C1F96A}" type="presParOf" srcId="{808456A5-84FB-46AB-AE4E-32F2F62F9C2A}" destId="{66934530-2D5C-4AC9-A40A-C46A5B973F94}" srcOrd="0" destOrd="0" presId="urn:microsoft.com/office/officeart/2005/8/layout/arrow2"/>
    <dgm:cxn modelId="{D59CBB6F-391E-4822-9DE5-784F260A4D8C}" type="presParOf" srcId="{808456A5-84FB-46AB-AE4E-32F2F62F9C2A}" destId="{CF45B11E-6A6B-4D7C-920E-842C8ED060B7}" srcOrd="1" destOrd="0" presId="urn:microsoft.com/office/officeart/2005/8/layout/arrow2"/>
    <dgm:cxn modelId="{9B42C1B0-C483-4F96-AF55-B17C492CA62A}" type="presParOf" srcId="{CF45B11E-6A6B-4D7C-920E-842C8ED060B7}" destId="{D0BFDA3E-ED53-47AF-B163-9A905B831C49}" srcOrd="0" destOrd="0" presId="urn:microsoft.com/office/officeart/2005/8/layout/arrow2"/>
    <dgm:cxn modelId="{B00D20A4-1360-4901-A1C2-FF951A856AA9}" type="presParOf" srcId="{CF45B11E-6A6B-4D7C-920E-842C8ED060B7}" destId="{BC26726C-E28D-46C1-98E6-43DEED3AC3FE}" srcOrd="1" destOrd="0" presId="urn:microsoft.com/office/officeart/2005/8/layout/arrow2"/>
    <dgm:cxn modelId="{C6CE3D91-BBF5-4B07-BEC4-E4D9CB49EC28}" type="presParOf" srcId="{CF45B11E-6A6B-4D7C-920E-842C8ED060B7}" destId="{06C84E93-3A1C-4317-8E2A-617EE4C0D02C}" srcOrd="2" destOrd="0" presId="urn:microsoft.com/office/officeart/2005/8/layout/arrow2"/>
    <dgm:cxn modelId="{AD6ABE5D-1367-4E4E-BA29-1575332561C4}" type="presParOf" srcId="{CF45B11E-6A6B-4D7C-920E-842C8ED060B7}" destId="{1A43FA85-BBAD-4DAC-B331-061A4F229E20}" srcOrd="3" destOrd="0" presId="urn:microsoft.com/office/officeart/2005/8/layout/arrow2"/>
    <dgm:cxn modelId="{9F576470-E41C-4A62-BCBD-4EBBF5ABC7BE}" type="presParOf" srcId="{CF45B11E-6A6B-4D7C-920E-842C8ED060B7}" destId="{1304F13F-74C2-48A5-B590-7FA1B84CE40E}" srcOrd="4" destOrd="0" presId="urn:microsoft.com/office/officeart/2005/8/layout/arrow2"/>
    <dgm:cxn modelId="{065ACE83-C3E0-4F73-A780-F84A0A90B27C}" type="presParOf" srcId="{CF45B11E-6A6B-4D7C-920E-842C8ED060B7}" destId="{E78DC001-A86F-408D-A387-4CE8AE08B5AA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C2147-25D1-42B5-AB44-BE0E1BE8BEB9}" type="doc">
      <dgm:prSet loTypeId="urn:microsoft.com/office/officeart/2005/8/layout/chevron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6E52D91-4DB5-44E7-9D16-C8AF7BA02D21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8E1A7A68-9E79-46FC-8DA3-6BBD95334996}" type="parTrans" cxnId="{07A45DB2-9031-49AB-B153-F6A13D083C9D}">
      <dgm:prSet/>
      <dgm:spPr/>
      <dgm:t>
        <a:bodyPr/>
        <a:lstStyle/>
        <a:p>
          <a:endParaRPr lang="en-US"/>
        </a:p>
      </dgm:t>
    </dgm:pt>
    <dgm:pt modelId="{34D26DC2-74A3-4EE9-A03D-C4E283F67FF5}" type="sibTrans" cxnId="{07A45DB2-9031-49AB-B153-F6A13D083C9D}">
      <dgm:prSet/>
      <dgm:spPr/>
      <dgm:t>
        <a:bodyPr/>
        <a:lstStyle/>
        <a:p>
          <a:endParaRPr lang="en-US"/>
        </a:p>
      </dgm:t>
    </dgm:pt>
    <dgm:pt modelId="{C3B0AE2A-50FD-4D52-826B-EA720B3A67A3}">
      <dgm:prSet phldrT="[Text]"/>
      <dgm:spPr/>
      <dgm:t>
        <a:bodyPr/>
        <a:lstStyle/>
        <a:p>
          <a:r>
            <a:rPr lang="en-US" dirty="0" smtClean="0"/>
            <a:t>The guest can sign up </a:t>
          </a:r>
          <a:endParaRPr lang="en-US" dirty="0"/>
        </a:p>
      </dgm:t>
    </dgm:pt>
    <dgm:pt modelId="{E4CB3B6F-2D04-4164-9F99-26F587968D75}" type="parTrans" cxnId="{4E078196-A684-4C03-8504-F835D58E2EF1}">
      <dgm:prSet/>
      <dgm:spPr/>
      <dgm:t>
        <a:bodyPr/>
        <a:lstStyle/>
        <a:p>
          <a:endParaRPr lang="en-US"/>
        </a:p>
      </dgm:t>
    </dgm:pt>
    <dgm:pt modelId="{E06487F5-A91E-47E3-9333-B7CB6EF9ECB7}" type="sibTrans" cxnId="{4E078196-A684-4C03-8504-F835D58E2EF1}">
      <dgm:prSet/>
      <dgm:spPr/>
      <dgm:t>
        <a:bodyPr/>
        <a:lstStyle/>
        <a:p>
          <a:endParaRPr lang="en-US"/>
        </a:p>
      </dgm:t>
    </dgm:pt>
    <dgm:pt modelId="{259B9050-F767-4E00-BD10-3075EA4E103F}">
      <dgm:prSet phldrT="[Text]"/>
      <dgm:spPr/>
      <dgm:t>
        <a:bodyPr/>
        <a:lstStyle/>
        <a:p>
          <a:r>
            <a:rPr lang="en-US" dirty="0" smtClean="0"/>
            <a:t>The guest can log in with his username and password</a:t>
          </a:r>
          <a:endParaRPr lang="en-US" dirty="0"/>
        </a:p>
      </dgm:t>
    </dgm:pt>
    <dgm:pt modelId="{1EA145BD-414A-424A-A8B0-957381ABEA87}" type="parTrans" cxnId="{CC38A5FE-C732-467D-8667-4C61FD4E5F5E}">
      <dgm:prSet/>
      <dgm:spPr/>
      <dgm:t>
        <a:bodyPr/>
        <a:lstStyle/>
        <a:p>
          <a:endParaRPr lang="en-US"/>
        </a:p>
      </dgm:t>
    </dgm:pt>
    <dgm:pt modelId="{F40E0D3C-BA6F-44F1-A1D2-91F5E3796BF9}" type="sibTrans" cxnId="{CC38A5FE-C732-467D-8667-4C61FD4E5F5E}">
      <dgm:prSet/>
      <dgm:spPr/>
      <dgm:t>
        <a:bodyPr/>
        <a:lstStyle/>
        <a:p>
          <a:endParaRPr lang="en-US"/>
        </a:p>
      </dgm:t>
    </dgm:pt>
    <dgm:pt modelId="{0E5D63C8-C0C5-4F15-9A27-EBB74B2C9BB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F09D509-D0F9-43F6-B303-79D10DAB26D5}" type="parTrans" cxnId="{17BF0BE3-A8D1-424E-B889-1EB56413C1F7}">
      <dgm:prSet/>
      <dgm:spPr/>
      <dgm:t>
        <a:bodyPr/>
        <a:lstStyle/>
        <a:p>
          <a:endParaRPr lang="en-US"/>
        </a:p>
      </dgm:t>
    </dgm:pt>
    <dgm:pt modelId="{CFC094B0-4DB9-4C7F-92DC-EDDD41C9C094}" type="sibTrans" cxnId="{17BF0BE3-A8D1-424E-B889-1EB56413C1F7}">
      <dgm:prSet/>
      <dgm:spPr/>
      <dgm:t>
        <a:bodyPr/>
        <a:lstStyle/>
        <a:p>
          <a:endParaRPr lang="en-US"/>
        </a:p>
      </dgm:t>
    </dgm:pt>
    <dgm:pt modelId="{1259AA15-D2A3-49A0-97E3-6B0DCA945F84}">
      <dgm:prSet phldrT="[Text]"/>
      <dgm:spPr/>
      <dgm:t>
        <a:bodyPr/>
        <a:lstStyle/>
        <a:p>
          <a:r>
            <a:rPr lang="en-US" dirty="0" smtClean="0"/>
            <a:t>After logging in ,the user can access to his pages, use the services and log out</a:t>
          </a:r>
          <a:endParaRPr lang="en-US" dirty="0"/>
        </a:p>
      </dgm:t>
    </dgm:pt>
    <dgm:pt modelId="{104D5D3F-41DB-4F82-B3F7-2C287B935023}" type="parTrans" cxnId="{0763C2A3-9CED-41AF-BCF5-278FEDA5D937}">
      <dgm:prSet/>
      <dgm:spPr/>
      <dgm:t>
        <a:bodyPr/>
        <a:lstStyle/>
        <a:p>
          <a:endParaRPr lang="en-US"/>
        </a:p>
      </dgm:t>
    </dgm:pt>
    <dgm:pt modelId="{CA98C0EA-33A2-4FBB-8779-4A9CFAB2BF43}" type="sibTrans" cxnId="{0763C2A3-9CED-41AF-BCF5-278FEDA5D937}">
      <dgm:prSet/>
      <dgm:spPr/>
      <dgm:t>
        <a:bodyPr/>
        <a:lstStyle/>
        <a:p>
          <a:endParaRPr lang="en-US"/>
        </a:p>
      </dgm:t>
    </dgm:pt>
    <dgm:pt modelId="{BC84137C-E5EB-4141-A69A-953710902110}">
      <dgm:prSet phldrT="[Text]"/>
      <dgm:spPr/>
      <dgm:t>
        <a:bodyPr/>
        <a:lstStyle/>
        <a:p>
          <a:r>
            <a:rPr lang="en-US" dirty="0" smtClean="0"/>
            <a:t>The system must support multiple currencies(USD,LBP,..)</a:t>
          </a:r>
          <a:endParaRPr lang="en-US" dirty="0"/>
        </a:p>
      </dgm:t>
    </dgm:pt>
    <dgm:pt modelId="{A7366E06-DE77-4484-8D4B-197E22FC69A3}" type="parTrans" cxnId="{AC5418A7-587E-46AA-A3DD-E28D26787CA4}">
      <dgm:prSet/>
      <dgm:spPr/>
      <dgm:t>
        <a:bodyPr/>
        <a:lstStyle/>
        <a:p>
          <a:endParaRPr lang="en-US"/>
        </a:p>
      </dgm:t>
    </dgm:pt>
    <dgm:pt modelId="{6FE3CC9D-E087-4DA0-8F9B-F22027E251B2}" type="sibTrans" cxnId="{AC5418A7-587E-46AA-A3DD-E28D26787CA4}">
      <dgm:prSet/>
      <dgm:spPr/>
      <dgm:t>
        <a:bodyPr/>
        <a:lstStyle/>
        <a:p>
          <a:endParaRPr lang="en-US"/>
        </a:p>
      </dgm:t>
    </dgm:pt>
    <dgm:pt modelId="{7E71E0F4-499C-409B-A182-DE4B0BB07E1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6321CBC-5404-486B-800A-FAA79F16F004}" type="parTrans" cxnId="{81FB0FFF-E2AE-483F-A2DB-CB31B5CB6DFF}">
      <dgm:prSet/>
      <dgm:spPr/>
      <dgm:t>
        <a:bodyPr/>
        <a:lstStyle/>
        <a:p>
          <a:endParaRPr lang="en-US"/>
        </a:p>
      </dgm:t>
    </dgm:pt>
    <dgm:pt modelId="{F1FF7981-FB05-4614-A23A-EB54BF892F0E}" type="sibTrans" cxnId="{81FB0FFF-E2AE-483F-A2DB-CB31B5CB6DFF}">
      <dgm:prSet/>
      <dgm:spPr/>
      <dgm:t>
        <a:bodyPr/>
        <a:lstStyle/>
        <a:p>
          <a:endParaRPr lang="en-US"/>
        </a:p>
      </dgm:t>
    </dgm:pt>
    <dgm:pt modelId="{72A508A4-E19E-4D8D-B200-73465329F35F}">
      <dgm:prSet phldrT="[Text]"/>
      <dgm:spPr/>
      <dgm:t>
        <a:bodyPr/>
        <a:lstStyle/>
        <a:p>
          <a:r>
            <a:rPr lang="en-US" dirty="0" smtClean="0"/>
            <a:t>The user can view his transaction histories and the total balance in his wallet</a:t>
          </a:r>
          <a:endParaRPr lang="en-US" dirty="0"/>
        </a:p>
      </dgm:t>
    </dgm:pt>
    <dgm:pt modelId="{B5536EC5-176F-4E49-B8F5-A80844EA2916}" type="parTrans" cxnId="{39EDCEF7-3690-4706-A4AB-ECAD5792477C}">
      <dgm:prSet/>
      <dgm:spPr/>
      <dgm:t>
        <a:bodyPr/>
        <a:lstStyle/>
        <a:p>
          <a:endParaRPr lang="en-US"/>
        </a:p>
      </dgm:t>
    </dgm:pt>
    <dgm:pt modelId="{DACE5B84-1887-4807-9CC5-A80A55F31406}" type="sibTrans" cxnId="{39EDCEF7-3690-4706-A4AB-ECAD5792477C}">
      <dgm:prSet/>
      <dgm:spPr/>
      <dgm:t>
        <a:bodyPr/>
        <a:lstStyle/>
        <a:p>
          <a:endParaRPr lang="en-US"/>
        </a:p>
      </dgm:t>
    </dgm:pt>
    <dgm:pt modelId="{9A237AEA-ABDB-40BE-98B0-9F58133ACAD5}">
      <dgm:prSet phldrT="[Text]"/>
      <dgm:spPr/>
      <dgm:t>
        <a:bodyPr/>
        <a:lstStyle/>
        <a:p>
          <a:r>
            <a:rPr lang="en-US" dirty="0" smtClean="0"/>
            <a:t>The user can transfer money to somebody else’s wallet on the same system</a:t>
          </a:r>
          <a:endParaRPr lang="en-US" dirty="0"/>
        </a:p>
      </dgm:t>
    </dgm:pt>
    <dgm:pt modelId="{3F1CD0E2-612F-4158-AE2E-F3A012CA46F2}" type="parTrans" cxnId="{80D51F19-EEA7-4B92-82F4-9D7B234796B3}">
      <dgm:prSet/>
      <dgm:spPr/>
      <dgm:t>
        <a:bodyPr/>
        <a:lstStyle/>
        <a:p>
          <a:endParaRPr lang="en-US"/>
        </a:p>
      </dgm:t>
    </dgm:pt>
    <dgm:pt modelId="{150C76A1-0CF9-4912-9FA8-2744AE4506AB}" type="sibTrans" cxnId="{80D51F19-EEA7-4B92-82F4-9D7B234796B3}">
      <dgm:prSet/>
      <dgm:spPr/>
      <dgm:t>
        <a:bodyPr/>
        <a:lstStyle/>
        <a:p>
          <a:endParaRPr lang="en-US"/>
        </a:p>
      </dgm:t>
    </dgm:pt>
    <dgm:pt modelId="{4135E504-77B6-405A-BFF6-1DEBB24CFB2B}">
      <dgm:prSet/>
      <dgm:spPr/>
      <dgm:t>
        <a:bodyPr/>
        <a:lstStyle/>
        <a:p>
          <a:endParaRPr lang="en-US"/>
        </a:p>
      </dgm:t>
    </dgm:pt>
    <dgm:pt modelId="{BE7727DD-DD4C-4B40-8C76-4183B1CF10B0}" type="parTrans" cxnId="{ED675984-0DBB-40C0-A955-E63C94A71F1C}">
      <dgm:prSet/>
      <dgm:spPr/>
      <dgm:t>
        <a:bodyPr/>
        <a:lstStyle/>
        <a:p>
          <a:endParaRPr lang="en-US"/>
        </a:p>
      </dgm:t>
    </dgm:pt>
    <dgm:pt modelId="{E76436C8-F4CE-4882-976E-B0D3C9649B16}" type="sibTrans" cxnId="{ED675984-0DBB-40C0-A955-E63C94A71F1C}">
      <dgm:prSet/>
      <dgm:spPr/>
      <dgm:t>
        <a:bodyPr/>
        <a:lstStyle/>
        <a:p>
          <a:endParaRPr lang="en-US"/>
        </a:p>
      </dgm:t>
    </dgm:pt>
    <dgm:pt modelId="{57109635-54F5-4133-B816-F68941E8EFF0}">
      <dgm:prSet/>
      <dgm:spPr/>
      <dgm:t>
        <a:bodyPr/>
        <a:lstStyle/>
        <a:p>
          <a:r>
            <a:rPr lang="en-US" dirty="0" smtClean="0"/>
            <a:t>The user can add a card that is connect to a bank account</a:t>
          </a:r>
          <a:endParaRPr lang="en-US" dirty="0"/>
        </a:p>
      </dgm:t>
    </dgm:pt>
    <dgm:pt modelId="{6D4D85C0-6A31-4C03-92AB-48D86C76A0AB}" type="parTrans" cxnId="{CDD63BF9-9182-4552-96FC-26371A40B67F}">
      <dgm:prSet/>
      <dgm:spPr/>
      <dgm:t>
        <a:bodyPr/>
        <a:lstStyle/>
        <a:p>
          <a:endParaRPr lang="en-US"/>
        </a:p>
      </dgm:t>
    </dgm:pt>
    <dgm:pt modelId="{5E4D0D99-106E-45A8-A364-2ADC1812FCBC}" type="sibTrans" cxnId="{CDD63BF9-9182-4552-96FC-26371A40B67F}">
      <dgm:prSet/>
      <dgm:spPr/>
      <dgm:t>
        <a:bodyPr/>
        <a:lstStyle/>
        <a:p>
          <a:endParaRPr lang="en-US"/>
        </a:p>
      </dgm:t>
    </dgm:pt>
    <dgm:pt modelId="{D3F1CF08-95CD-4E3B-9497-37E622FA02ED}" type="pres">
      <dgm:prSet presAssocID="{622C2147-25D1-42B5-AB44-BE0E1BE8BE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67731B-BBA0-42C2-A670-82EF4156BEB8}" type="pres">
      <dgm:prSet presAssocID="{D6E52D91-4DB5-44E7-9D16-C8AF7BA02D21}" presName="composite" presStyleCnt="0"/>
      <dgm:spPr/>
    </dgm:pt>
    <dgm:pt modelId="{4A41EE3C-A044-4A93-B460-C2B4751647BA}" type="pres">
      <dgm:prSet presAssocID="{D6E52D91-4DB5-44E7-9D16-C8AF7BA02D2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127B6-CF43-4733-8A42-1DEFF4B1CA91}" type="pres">
      <dgm:prSet presAssocID="{D6E52D91-4DB5-44E7-9D16-C8AF7BA02D21}" presName="descendantText" presStyleLbl="alignAcc1" presStyleIdx="0" presStyleCnt="4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8C1B2-47F5-4A86-96CB-564DB6588634}" type="pres">
      <dgm:prSet presAssocID="{34D26DC2-74A3-4EE9-A03D-C4E283F67FF5}" presName="sp" presStyleCnt="0"/>
      <dgm:spPr/>
    </dgm:pt>
    <dgm:pt modelId="{80964390-FAAC-4E3D-9815-40D7B2A87EC0}" type="pres">
      <dgm:prSet presAssocID="{0E5D63C8-C0C5-4F15-9A27-EBB74B2C9BBC}" presName="composite" presStyleCnt="0"/>
      <dgm:spPr/>
    </dgm:pt>
    <dgm:pt modelId="{EB9253CD-B6C1-4562-BAFB-C1DB72C198A6}" type="pres">
      <dgm:prSet presAssocID="{0E5D63C8-C0C5-4F15-9A27-EBB74B2C9BB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AA2BE-D3D6-46BD-BDDE-E2AF76261419}" type="pres">
      <dgm:prSet presAssocID="{0E5D63C8-C0C5-4F15-9A27-EBB74B2C9BBC}" presName="descendantText" presStyleLbl="alignAcc1" presStyleIdx="1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1502B-5835-4525-9392-CC3105ABFE53}" type="pres">
      <dgm:prSet presAssocID="{CFC094B0-4DB9-4C7F-92DC-EDDD41C9C094}" presName="sp" presStyleCnt="0"/>
      <dgm:spPr/>
    </dgm:pt>
    <dgm:pt modelId="{C7D270ED-B18F-4244-8F00-AB8F05084E90}" type="pres">
      <dgm:prSet presAssocID="{7E71E0F4-499C-409B-A182-DE4B0BB07E1C}" presName="composite" presStyleCnt="0"/>
      <dgm:spPr/>
    </dgm:pt>
    <dgm:pt modelId="{733299ED-0C32-45C8-9C03-359F29ADA7F1}" type="pres">
      <dgm:prSet presAssocID="{7E71E0F4-499C-409B-A182-DE4B0BB07E1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AAE22-2755-41FB-93ED-0CDA05789E57}" type="pres">
      <dgm:prSet presAssocID="{7E71E0F4-499C-409B-A182-DE4B0BB07E1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B09E8-D7CC-43D3-BDE0-7E76C1E82E3F}" type="pres">
      <dgm:prSet presAssocID="{F1FF7981-FB05-4614-A23A-EB54BF892F0E}" presName="sp" presStyleCnt="0"/>
      <dgm:spPr/>
    </dgm:pt>
    <dgm:pt modelId="{FB93F118-3B85-49B9-99B8-62112ED4654C}" type="pres">
      <dgm:prSet presAssocID="{4135E504-77B6-405A-BFF6-1DEBB24CFB2B}" presName="composite" presStyleCnt="0"/>
      <dgm:spPr/>
    </dgm:pt>
    <dgm:pt modelId="{0DAE8BCE-BE38-4830-9F56-A71850781772}" type="pres">
      <dgm:prSet presAssocID="{4135E504-77B6-405A-BFF6-1DEBB24CFB2B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A9467-3ED1-40C5-A8D6-8E79DAA9468C}" type="pres">
      <dgm:prSet presAssocID="{4135E504-77B6-405A-BFF6-1DEBB24CFB2B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E65617-00B1-4E71-93A0-CB7D8BE1FA6E}" type="presOf" srcId="{BC84137C-E5EB-4141-A69A-953710902110}" destId="{3FAAA2BE-D3D6-46BD-BDDE-E2AF76261419}" srcOrd="0" destOrd="1" presId="urn:microsoft.com/office/officeart/2005/8/layout/chevron2"/>
    <dgm:cxn modelId="{D7D491B3-6F5C-4A5B-B322-BAD762FD845F}" type="presOf" srcId="{57109635-54F5-4133-B816-F68941E8EFF0}" destId="{3A6A9467-3ED1-40C5-A8D6-8E79DAA9468C}" srcOrd="0" destOrd="0" presId="urn:microsoft.com/office/officeart/2005/8/layout/chevron2"/>
    <dgm:cxn modelId="{80D51F19-EEA7-4B92-82F4-9D7B234796B3}" srcId="{7E71E0F4-499C-409B-A182-DE4B0BB07E1C}" destId="{9A237AEA-ABDB-40BE-98B0-9F58133ACAD5}" srcOrd="1" destOrd="0" parTransId="{3F1CD0E2-612F-4158-AE2E-F3A012CA46F2}" sibTransId="{150C76A1-0CF9-4912-9FA8-2744AE4506AB}"/>
    <dgm:cxn modelId="{17BF0BE3-A8D1-424E-B889-1EB56413C1F7}" srcId="{622C2147-25D1-42B5-AB44-BE0E1BE8BEB9}" destId="{0E5D63C8-C0C5-4F15-9A27-EBB74B2C9BBC}" srcOrd="1" destOrd="0" parTransId="{6F09D509-D0F9-43F6-B303-79D10DAB26D5}" sibTransId="{CFC094B0-4DB9-4C7F-92DC-EDDD41C9C094}"/>
    <dgm:cxn modelId="{50BC1FDC-5A95-4B8A-AD02-67C19DB8069C}" type="presOf" srcId="{622C2147-25D1-42B5-AB44-BE0E1BE8BEB9}" destId="{D3F1CF08-95CD-4E3B-9497-37E622FA02ED}" srcOrd="0" destOrd="0" presId="urn:microsoft.com/office/officeart/2005/8/layout/chevron2"/>
    <dgm:cxn modelId="{A24DFFDC-6E33-458E-8537-5FDCD5E86549}" type="presOf" srcId="{259B9050-F767-4E00-BD10-3075EA4E103F}" destId="{AD6127B6-CF43-4733-8A42-1DEFF4B1CA91}" srcOrd="0" destOrd="1" presId="urn:microsoft.com/office/officeart/2005/8/layout/chevron2"/>
    <dgm:cxn modelId="{95525FFA-750B-4401-87E9-4CF1B1B3E7DE}" type="presOf" srcId="{72A508A4-E19E-4D8D-B200-73465329F35F}" destId="{CFDAAE22-2755-41FB-93ED-0CDA05789E57}" srcOrd="0" destOrd="0" presId="urn:microsoft.com/office/officeart/2005/8/layout/chevron2"/>
    <dgm:cxn modelId="{08F11819-9C8C-49A6-82B1-FE85A220FBCA}" type="presOf" srcId="{D6E52D91-4DB5-44E7-9D16-C8AF7BA02D21}" destId="{4A41EE3C-A044-4A93-B460-C2B4751647BA}" srcOrd="0" destOrd="0" presId="urn:microsoft.com/office/officeart/2005/8/layout/chevron2"/>
    <dgm:cxn modelId="{ED675984-0DBB-40C0-A955-E63C94A71F1C}" srcId="{622C2147-25D1-42B5-AB44-BE0E1BE8BEB9}" destId="{4135E504-77B6-405A-BFF6-1DEBB24CFB2B}" srcOrd="3" destOrd="0" parTransId="{BE7727DD-DD4C-4B40-8C76-4183B1CF10B0}" sibTransId="{E76436C8-F4CE-4882-976E-B0D3C9649B16}"/>
    <dgm:cxn modelId="{00E52627-ECB0-440D-8031-E830FDE5ABD5}" type="presOf" srcId="{C3B0AE2A-50FD-4D52-826B-EA720B3A67A3}" destId="{AD6127B6-CF43-4733-8A42-1DEFF4B1CA91}" srcOrd="0" destOrd="0" presId="urn:microsoft.com/office/officeart/2005/8/layout/chevron2"/>
    <dgm:cxn modelId="{CC38A5FE-C732-467D-8667-4C61FD4E5F5E}" srcId="{D6E52D91-4DB5-44E7-9D16-C8AF7BA02D21}" destId="{259B9050-F767-4E00-BD10-3075EA4E103F}" srcOrd="1" destOrd="0" parTransId="{1EA145BD-414A-424A-A8B0-957381ABEA87}" sibTransId="{F40E0D3C-BA6F-44F1-A1D2-91F5E3796BF9}"/>
    <dgm:cxn modelId="{8826D762-C1EB-487A-8D0E-C7087C4747B8}" type="presOf" srcId="{7E71E0F4-499C-409B-A182-DE4B0BB07E1C}" destId="{733299ED-0C32-45C8-9C03-359F29ADA7F1}" srcOrd="0" destOrd="0" presId="urn:microsoft.com/office/officeart/2005/8/layout/chevron2"/>
    <dgm:cxn modelId="{3A1E2792-A7FA-419D-9CDB-3D4BCE2F6C19}" type="presOf" srcId="{0E5D63C8-C0C5-4F15-9A27-EBB74B2C9BBC}" destId="{EB9253CD-B6C1-4562-BAFB-C1DB72C198A6}" srcOrd="0" destOrd="0" presId="urn:microsoft.com/office/officeart/2005/8/layout/chevron2"/>
    <dgm:cxn modelId="{71294683-F2C7-40CF-92F2-FF3B3A16B142}" type="presOf" srcId="{9A237AEA-ABDB-40BE-98B0-9F58133ACAD5}" destId="{CFDAAE22-2755-41FB-93ED-0CDA05789E57}" srcOrd="0" destOrd="1" presId="urn:microsoft.com/office/officeart/2005/8/layout/chevron2"/>
    <dgm:cxn modelId="{AC5418A7-587E-46AA-A3DD-E28D26787CA4}" srcId="{0E5D63C8-C0C5-4F15-9A27-EBB74B2C9BBC}" destId="{BC84137C-E5EB-4141-A69A-953710902110}" srcOrd="1" destOrd="0" parTransId="{A7366E06-DE77-4484-8D4B-197E22FC69A3}" sibTransId="{6FE3CC9D-E087-4DA0-8F9B-F22027E251B2}"/>
    <dgm:cxn modelId="{81FB0FFF-E2AE-483F-A2DB-CB31B5CB6DFF}" srcId="{622C2147-25D1-42B5-AB44-BE0E1BE8BEB9}" destId="{7E71E0F4-499C-409B-A182-DE4B0BB07E1C}" srcOrd="2" destOrd="0" parTransId="{E6321CBC-5404-486B-800A-FAA79F16F004}" sibTransId="{F1FF7981-FB05-4614-A23A-EB54BF892F0E}"/>
    <dgm:cxn modelId="{39EDCEF7-3690-4706-A4AB-ECAD5792477C}" srcId="{7E71E0F4-499C-409B-A182-DE4B0BB07E1C}" destId="{72A508A4-E19E-4D8D-B200-73465329F35F}" srcOrd="0" destOrd="0" parTransId="{B5536EC5-176F-4E49-B8F5-A80844EA2916}" sibTransId="{DACE5B84-1887-4807-9CC5-A80A55F31406}"/>
    <dgm:cxn modelId="{4E078196-A684-4C03-8504-F835D58E2EF1}" srcId="{D6E52D91-4DB5-44E7-9D16-C8AF7BA02D21}" destId="{C3B0AE2A-50FD-4D52-826B-EA720B3A67A3}" srcOrd="0" destOrd="0" parTransId="{E4CB3B6F-2D04-4164-9F99-26F587968D75}" sibTransId="{E06487F5-A91E-47E3-9333-B7CB6EF9ECB7}"/>
    <dgm:cxn modelId="{0763C2A3-9CED-41AF-BCF5-278FEDA5D937}" srcId="{0E5D63C8-C0C5-4F15-9A27-EBB74B2C9BBC}" destId="{1259AA15-D2A3-49A0-97E3-6B0DCA945F84}" srcOrd="0" destOrd="0" parTransId="{104D5D3F-41DB-4F82-B3F7-2C287B935023}" sibTransId="{CA98C0EA-33A2-4FBB-8779-4A9CFAB2BF43}"/>
    <dgm:cxn modelId="{F8E7CCA5-DD1D-4D4F-B99B-7FEBE775ACAC}" type="presOf" srcId="{1259AA15-D2A3-49A0-97E3-6B0DCA945F84}" destId="{3FAAA2BE-D3D6-46BD-BDDE-E2AF76261419}" srcOrd="0" destOrd="0" presId="urn:microsoft.com/office/officeart/2005/8/layout/chevron2"/>
    <dgm:cxn modelId="{07A45DB2-9031-49AB-B153-F6A13D083C9D}" srcId="{622C2147-25D1-42B5-AB44-BE0E1BE8BEB9}" destId="{D6E52D91-4DB5-44E7-9D16-C8AF7BA02D21}" srcOrd="0" destOrd="0" parTransId="{8E1A7A68-9E79-46FC-8DA3-6BBD95334996}" sibTransId="{34D26DC2-74A3-4EE9-A03D-C4E283F67FF5}"/>
    <dgm:cxn modelId="{CDD63BF9-9182-4552-96FC-26371A40B67F}" srcId="{4135E504-77B6-405A-BFF6-1DEBB24CFB2B}" destId="{57109635-54F5-4133-B816-F68941E8EFF0}" srcOrd="0" destOrd="0" parTransId="{6D4D85C0-6A31-4C03-92AB-48D86C76A0AB}" sibTransId="{5E4D0D99-106E-45A8-A364-2ADC1812FCBC}"/>
    <dgm:cxn modelId="{C0C301EF-5192-461F-99C6-432F7DC7C54E}" type="presOf" srcId="{4135E504-77B6-405A-BFF6-1DEBB24CFB2B}" destId="{0DAE8BCE-BE38-4830-9F56-A71850781772}" srcOrd="0" destOrd="0" presId="urn:microsoft.com/office/officeart/2005/8/layout/chevron2"/>
    <dgm:cxn modelId="{24446A72-7B94-43EA-90DF-86CC21AFDDB4}" type="presParOf" srcId="{D3F1CF08-95CD-4E3B-9497-37E622FA02ED}" destId="{3067731B-BBA0-42C2-A670-82EF4156BEB8}" srcOrd="0" destOrd="0" presId="urn:microsoft.com/office/officeart/2005/8/layout/chevron2"/>
    <dgm:cxn modelId="{37AA371B-6852-4332-ABDB-0EE7D5D6E48F}" type="presParOf" srcId="{3067731B-BBA0-42C2-A670-82EF4156BEB8}" destId="{4A41EE3C-A044-4A93-B460-C2B4751647BA}" srcOrd="0" destOrd="0" presId="urn:microsoft.com/office/officeart/2005/8/layout/chevron2"/>
    <dgm:cxn modelId="{353A840C-5706-4939-ADBE-1AE97A1FF551}" type="presParOf" srcId="{3067731B-BBA0-42C2-A670-82EF4156BEB8}" destId="{AD6127B6-CF43-4733-8A42-1DEFF4B1CA91}" srcOrd="1" destOrd="0" presId="urn:microsoft.com/office/officeart/2005/8/layout/chevron2"/>
    <dgm:cxn modelId="{48612456-42F3-4CE8-890D-820FADEAAA27}" type="presParOf" srcId="{D3F1CF08-95CD-4E3B-9497-37E622FA02ED}" destId="{B468C1B2-47F5-4A86-96CB-564DB6588634}" srcOrd="1" destOrd="0" presId="urn:microsoft.com/office/officeart/2005/8/layout/chevron2"/>
    <dgm:cxn modelId="{4B90CDEF-BCEF-4ABE-A485-CFEB8E578100}" type="presParOf" srcId="{D3F1CF08-95CD-4E3B-9497-37E622FA02ED}" destId="{80964390-FAAC-4E3D-9815-40D7B2A87EC0}" srcOrd="2" destOrd="0" presId="urn:microsoft.com/office/officeart/2005/8/layout/chevron2"/>
    <dgm:cxn modelId="{2474CAD5-5249-4158-B23F-1C76FECD9853}" type="presParOf" srcId="{80964390-FAAC-4E3D-9815-40D7B2A87EC0}" destId="{EB9253CD-B6C1-4562-BAFB-C1DB72C198A6}" srcOrd="0" destOrd="0" presId="urn:microsoft.com/office/officeart/2005/8/layout/chevron2"/>
    <dgm:cxn modelId="{1878C233-2E4B-4E61-8769-0B5347A2E21A}" type="presParOf" srcId="{80964390-FAAC-4E3D-9815-40D7B2A87EC0}" destId="{3FAAA2BE-D3D6-46BD-BDDE-E2AF76261419}" srcOrd="1" destOrd="0" presId="urn:microsoft.com/office/officeart/2005/8/layout/chevron2"/>
    <dgm:cxn modelId="{177CA4C3-092A-48CE-997C-112FC8B712DA}" type="presParOf" srcId="{D3F1CF08-95CD-4E3B-9497-37E622FA02ED}" destId="{9631502B-5835-4525-9392-CC3105ABFE53}" srcOrd="3" destOrd="0" presId="urn:microsoft.com/office/officeart/2005/8/layout/chevron2"/>
    <dgm:cxn modelId="{B5900131-4E2F-4B5F-814F-48F5D49789C1}" type="presParOf" srcId="{D3F1CF08-95CD-4E3B-9497-37E622FA02ED}" destId="{C7D270ED-B18F-4244-8F00-AB8F05084E90}" srcOrd="4" destOrd="0" presId="urn:microsoft.com/office/officeart/2005/8/layout/chevron2"/>
    <dgm:cxn modelId="{1CE4A4DD-66E7-4EB4-85EB-70506F4E583B}" type="presParOf" srcId="{C7D270ED-B18F-4244-8F00-AB8F05084E90}" destId="{733299ED-0C32-45C8-9C03-359F29ADA7F1}" srcOrd="0" destOrd="0" presId="urn:microsoft.com/office/officeart/2005/8/layout/chevron2"/>
    <dgm:cxn modelId="{A8301F40-62EA-442C-9436-CB2DDCE04593}" type="presParOf" srcId="{C7D270ED-B18F-4244-8F00-AB8F05084E90}" destId="{CFDAAE22-2755-41FB-93ED-0CDA05789E57}" srcOrd="1" destOrd="0" presId="urn:microsoft.com/office/officeart/2005/8/layout/chevron2"/>
    <dgm:cxn modelId="{481B54BD-4523-41BE-855B-6028E92BDC82}" type="presParOf" srcId="{D3F1CF08-95CD-4E3B-9497-37E622FA02ED}" destId="{073B09E8-D7CC-43D3-BDE0-7E76C1E82E3F}" srcOrd="5" destOrd="0" presId="urn:microsoft.com/office/officeart/2005/8/layout/chevron2"/>
    <dgm:cxn modelId="{C60F4D78-938E-434E-90B1-CCB91BF4754B}" type="presParOf" srcId="{D3F1CF08-95CD-4E3B-9497-37E622FA02ED}" destId="{FB93F118-3B85-49B9-99B8-62112ED4654C}" srcOrd="6" destOrd="0" presId="urn:microsoft.com/office/officeart/2005/8/layout/chevron2"/>
    <dgm:cxn modelId="{72A9EC4A-4C6D-43F6-9BEE-25847CCE42D2}" type="presParOf" srcId="{FB93F118-3B85-49B9-99B8-62112ED4654C}" destId="{0DAE8BCE-BE38-4830-9F56-A71850781772}" srcOrd="0" destOrd="0" presId="urn:microsoft.com/office/officeart/2005/8/layout/chevron2"/>
    <dgm:cxn modelId="{1D9FC36F-2C94-45B9-8179-24870CFE6E05}" type="presParOf" srcId="{FB93F118-3B85-49B9-99B8-62112ED4654C}" destId="{3A6A9467-3ED1-40C5-A8D6-8E79DAA946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34530-2D5C-4AC9-A40A-C46A5B973F94}">
      <dsp:nvSpPr>
        <dsp:cNvPr id="0" name=""/>
        <dsp:cNvSpPr/>
      </dsp:nvSpPr>
      <dsp:spPr>
        <a:xfrm>
          <a:off x="364334" y="0"/>
          <a:ext cx="10295432" cy="53451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FDA3E-ED53-47AF-B163-9A905B831C49}">
      <dsp:nvSpPr>
        <dsp:cNvPr id="0" name=""/>
        <dsp:cNvSpPr/>
      </dsp:nvSpPr>
      <dsp:spPr>
        <a:xfrm>
          <a:off x="2196823" y="3400792"/>
          <a:ext cx="222356" cy="222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6726C-E28D-46C1-98E6-43DEED3AC3FE}">
      <dsp:nvSpPr>
        <dsp:cNvPr id="0" name=""/>
        <dsp:cNvSpPr/>
      </dsp:nvSpPr>
      <dsp:spPr>
        <a:xfrm>
          <a:off x="2433272" y="3800366"/>
          <a:ext cx="1992653" cy="154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22" tIns="0" rIns="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r>
            <a:rPr lang="en-US" sz="6500" kern="1200" dirty="0" smtClean="0">
              <a:solidFill>
                <a:schemeClr val="bg1"/>
              </a:solidFill>
            </a:rPr>
            <a:t> </a:t>
          </a:r>
          <a:endParaRPr lang="en-US" sz="6500" kern="1200" dirty="0"/>
        </a:p>
      </dsp:txBody>
      <dsp:txXfrm>
        <a:off x="2433272" y="3800366"/>
        <a:ext cx="1992653" cy="1544733"/>
      </dsp:txXfrm>
    </dsp:sp>
    <dsp:sp modelId="{06C84E93-3A1C-4317-8E2A-617EE4C0D02C}">
      <dsp:nvSpPr>
        <dsp:cNvPr id="0" name=""/>
        <dsp:cNvSpPr/>
      </dsp:nvSpPr>
      <dsp:spPr>
        <a:xfrm>
          <a:off x="4284815" y="2236389"/>
          <a:ext cx="401951" cy="4019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3FA85-BBAD-4DAC-B331-061A4F229E20}">
      <dsp:nvSpPr>
        <dsp:cNvPr id="0" name=""/>
        <dsp:cNvSpPr/>
      </dsp:nvSpPr>
      <dsp:spPr>
        <a:xfrm>
          <a:off x="4485791" y="2437365"/>
          <a:ext cx="2052518" cy="290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86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485791" y="2437365"/>
        <a:ext cx="2052518" cy="2907734"/>
      </dsp:txXfrm>
    </dsp:sp>
    <dsp:sp modelId="{1304F13F-74C2-48A5-B590-7FA1B84CE40E}">
      <dsp:nvSpPr>
        <dsp:cNvPr id="0" name=""/>
        <dsp:cNvSpPr/>
      </dsp:nvSpPr>
      <dsp:spPr>
        <a:xfrm>
          <a:off x="6726232" y="1468057"/>
          <a:ext cx="555890" cy="555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DC001-A86F-408D-A387-4CE8AE08B5AA}">
      <dsp:nvSpPr>
        <dsp:cNvPr id="0" name=""/>
        <dsp:cNvSpPr/>
      </dsp:nvSpPr>
      <dsp:spPr>
        <a:xfrm>
          <a:off x="6923156" y="1630255"/>
          <a:ext cx="2052518" cy="371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555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6923156" y="1630255"/>
        <a:ext cx="2052518" cy="3714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1EE3C-A044-4A93-B460-C2B4751647BA}">
      <dsp:nvSpPr>
        <dsp:cNvPr id="0" name=""/>
        <dsp:cNvSpPr/>
      </dsp:nvSpPr>
      <dsp:spPr>
        <a:xfrm rot="5400000">
          <a:off x="-171997" y="172002"/>
          <a:ext cx="1146651" cy="80265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 </a:t>
          </a:r>
          <a:endParaRPr lang="en-US" sz="2200" kern="1200" dirty="0"/>
        </a:p>
      </dsp:txBody>
      <dsp:txXfrm rot="-5400000">
        <a:off x="1" y="401332"/>
        <a:ext cx="802656" cy="343995"/>
      </dsp:txXfrm>
    </dsp:sp>
    <dsp:sp modelId="{AD6127B6-CF43-4733-8A42-1DEFF4B1CA91}">
      <dsp:nvSpPr>
        <dsp:cNvPr id="0" name=""/>
        <dsp:cNvSpPr/>
      </dsp:nvSpPr>
      <dsp:spPr>
        <a:xfrm rot="5400000">
          <a:off x="3556443" y="-2753783"/>
          <a:ext cx="745323" cy="6252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guest can sign up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guest can log in with his username and password</a:t>
          </a:r>
          <a:endParaRPr lang="en-US" sz="1300" kern="1200" dirty="0"/>
        </a:p>
      </dsp:txBody>
      <dsp:txXfrm rot="-5400000">
        <a:off x="802656" y="36388"/>
        <a:ext cx="6216514" cy="672555"/>
      </dsp:txXfrm>
    </dsp:sp>
    <dsp:sp modelId="{EB9253CD-B6C1-4562-BAFB-C1DB72C198A6}">
      <dsp:nvSpPr>
        <dsp:cNvPr id="0" name=""/>
        <dsp:cNvSpPr/>
      </dsp:nvSpPr>
      <dsp:spPr>
        <a:xfrm rot="5400000">
          <a:off x="-171997" y="1170347"/>
          <a:ext cx="1146651" cy="80265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1399677"/>
        <a:ext cx="802656" cy="343995"/>
      </dsp:txXfrm>
    </dsp:sp>
    <dsp:sp modelId="{3FAAA2BE-D3D6-46BD-BDDE-E2AF76261419}">
      <dsp:nvSpPr>
        <dsp:cNvPr id="0" name=""/>
        <dsp:cNvSpPr/>
      </dsp:nvSpPr>
      <dsp:spPr>
        <a:xfrm rot="5400000">
          <a:off x="3556443" y="-1755437"/>
          <a:ext cx="745323" cy="6252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After logging in ,the user can access to his pages, use the services and log out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system must support multiple currencies(USD,LBP,..)</a:t>
          </a:r>
          <a:endParaRPr lang="en-US" sz="1300" kern="1200" dirty="0"/>
        </a:p>
      </dsp:txBody>
      <dsp:txXfrm rot="-5400000">
        <a:off x="802656" y="1034734"/>
        <a:ext cx="6216514" cy="672555"/>
      </dsp:txXfrm>
    </dsp:sp>
    <dsp:sp modelId="{733299ED-0C32-45C8-9C03-359F29ADA7F1}">
      <dsp:nvSpPr>
        <dsp:cNvPr id="0" name=""/>
        <dsp:cNvSpPr/>
      </dsp:nvSpPr>
      <dsp:spPr>
        <a:xfrm rot="5400000">
          <a:off x="-171997" y="2168693"/>
          <a:ext cx="1146651" cy="80265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2398023"/>
        <a:ext cx="802656" cy="343995"/>
      </dsp:txXfrm>
    </dsp:sp>
    <dsp:sp modelId="{CFDAAE22-2755-41FB-93ED-0CDA05789E57}">
      <dsp:nvSpPr>
        <dsp:cNvPr id="0" name=""/>
        <dsp:cNvSpPr/>
      </dsp:nvSpPr>
      <dsp:spPr>
        <a:xfrm rot="5400000">
          <a:off x="3556443" y="-757091"/>
          <a:ext cx="745323" cy="6252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user can view his transaction histories and the total balance in his wallet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user can transfer money to somebody else’s wallet on the same system</a:t>
          </a:r>
          <a:endParaRPr lang="en-US" sz="1300" kern="1200" dirty="0"/>
        </a:p>
      </dsp:txBody>
      <dsp:txXfrm rot="-5400000">
        <a:off x="802656" y="2033080"/>
        <a:ext cx="6216514" cy="672555"/>
      </dsp:txXfrm>
    </dsp:sp>
    <dsp:sp modelId="{0DAE8BCE-BE38-4830-9F56-A71850781772}">
      <dsp:nvSpPr>
        <dsp:cNvPr id="0" name=""/>
        <dsp:cNvSpPr/>
      </dsp:nvSpPr>
      <dsp:spPr>
        <a:xfrm rot="5400000">
          <a:off x="-171997" y="3167039"/>
          <a:ext cx="1146651" cy="80265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1" y="3396369"/>
        <a:ext cx="802656" cy="343995"/>
      </dsp:txXfrm>
    </dsp:sp>
    <dsp:sp modelId="{3A6A9467-3ED1-40C5-A8D6-8E79DAA9468C}">
      <dsp:nvSpPr>
        <dsp:cNvPr id="0" name=""/>
        <dsp:cNvSpPr/>
      </dsp:nvSpPr>
      <dsp:spPr>
        <a:xfrm rot="5400000">
          <a:off x="3556443" y="241254"/>
          <a:ext cx="745323" cy="6252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user can add a card that is connect to a bank account</a:t>
          </a:r>
          <a:endParaRPr lang="en-US" sz="1300" kern="1200" dirty="0"/>
        </a:p>
      </dsp:txBody>
      <dsp:txXfrm rot="-5400000">
        <a:off x="802656" y="3031425"/>
        <a:ext cx="6216514" cy="672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CFAD21B-54D1-4E79-A2BB-4747C2A7EF87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BC5-E8A7-49D8-A01C-F5F6DBF3A6A0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CF021E-DBB9-4903-ACDC-5A9F80E8E412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9D9AD2-A0B6-467E-A084-D78439B25A43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5032BE-06F3-497E-9E14-ACEF57C104FC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68C-ED63-4745-A07F-8BCEE9D36E5E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0E3-18F7-4ABD-BE34-9A4E1F7FB0D0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DE8C-49D3-444D-8B4F-1AC663518B3F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80E33-6FDF-4F43-969D-1794A2FDE502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537D-B0A0-4F24-9B91-2A2EB54E1E9E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F7DAE9-C4B3-400B-BAC3-5723C11AD53B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13DD-D591-4CF7-8F26-C1ACD96D4275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0C88-A107-4977-9566-C5D56B5563A8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B62-1EDF-4506-A977-3F3484B89FCE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9B79-BBBF-40D8-AE56-856C8B64A8C0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D03-A766-477A-B5A4-33908A68AC1F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43F1-B423-45B6-BF15-5D453C0E4FBA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8A7C-0FDD-4C7A-8EF9-35B9FE0D78C1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245" y="1540628"/>
            <a:ext cx="6098705" cy="393135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 smtClean="0"/>
              <a:t>E-BANKING System</a:t>
            </a:r>
            <a:endParaRPr lang="en-US" sz="5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5969" y="956732"/>
            <a:ext cx="3265713" cy="3265313"/>
          </a:xfrm>
        </p:spPr>
        <p:txBody>
          <a:bodyPr anchor="ctr">
            <a:normAutofit/>
          </a:bodyPr>
          <a:lstStyle/>
          <a:p>
            <a:r>
              <a:rPr lang="en-US" dirty="0"/>
              <a:t>Dr. May </a:t>
            </a:r>
            <a:r>
              <a:rPr lang="en-US" dirty="0" err="1"/>
              <a:t>Dehayni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20932" y="3053098"/>
            <a:ext cx="3411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Rana </a:t>
            </a:r>
            <a:r>
              <a:rPr lang="en-US" dirty="0" err="1"/>
              <a:t>Jaafar</a:t>
            </a:r>
            <a:r>
              <a:rPr lang="en-US" dirty="0"/>
              <a:t> - 97456</a:t>
            </a:r>
          </a:p>
          <a:p>
            <a:pPr algn="ctr"/>
            <a:r>
              <a:rPr lang="en-US" dirty="0"/>
              <a:t>Fatima </a:t>
            </a:r>
            <a:r>
              <a:rPr lang="en-US" dirty="0" err="1"/>
              <a:t>Baher</a:t>
            </a:r>
            <a:r>
              <a:rPr lang="en-US" dirty="0"/>
              <a:t> - 98683</a:t>
            </a:r>
          </a:p>
          <a:p>
            <a:pPr algn="ctr"/>
            <a:r>
              <a:rPr lang="en-US" dirty="0"/>
              <a:t>Mohammad </a:t>
            </a:r>
            <a:r>
              <a:rPr lang="en-US" dirty="0" err="1"/>
              <a:t>Darsa</a:t>
            </a:r>
            <a:r>
              <a:rPr lang="en-US" dirty="0"/>
              <a:t> - 97757</a:t>
            </a:r>
          </a:p>
          <a:p>
            <a:pPr algn="ctr"/>
            <a:r>
              <a:rPr lang="en-US" dirty="0"/>
              <a:t>Mohammad </a:t>
            </a:r>
            <a:r>
              <a:rPr lang="en-US" dirty="0" err="1" smtClean="0"/>
              <a:t>Makke</a:t>
            </a:r>
            <a:r>
              <a:rPr lang="en-US" dirty="0" err="1"/>
              <a:t>h</a:t>
            </a:r>
            <a:r>
              <a:rPr lang="en-US" dirty="0" smtClean="0"/>
              <a:t> </a:t>
            </a:r>
            <a:r>
              <a:rPr lang="en-US" dirty="0"/>
              <a:t>- 99243</a:t>
            </a:r>
          </a:p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21"/>
          <a:stretch>
            <a:fillRect/>
          </a:stretch>
        </p:blipFill>
        <p:spPr>
          <a:xfrm>
            <a:off x="191911" y="270932"/>
            <a:ext cx="9906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>
            <a:fillRect/>
          </a:stretch>
        </p:blipFill>
        <p:spPr>
          <a:xfrm>
            <a:off x="1400515" y="270932"/>
            <a:ext cx="9906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99860" y="5666467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LEBANESE UNIVERSITY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4279" y="605542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Faculty of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4252" y="644834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2023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66670" y="5277504"/>
            <a:ext cx="6385013" cy="38896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Course: INFO 404 Advanced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10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Design Pattern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hape 59"/>
          <p:cNvSpPr/>
          <p:nvPr/>
        </p:nvSpPr>
        <p:spPr>
          <a:xfrm flipV="1">
            <a:off x="763056" y="1862668"/>
            <a:ext cx="1359255" cy="111974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200" y="1501422"/>
            <a:ext cx="220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Observer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1386" y="2097050"/>
            <a:ext cx="34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63814" y="24644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404040"/>
                </a:solidFill>
                <a:latin typeface="roboto" panose="02000000000000000000" pitchFamily="2" charset="0"/>
              </a:rPr>
              <a:t>The Observer observes when the balance of a user is below a certain threshold and creates a message to notify the user. An example is shown below: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8094133" y="1625600"/>
            <a:ext cx="3070578" cy="1064820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The main advantage is the security of the original object.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8" y="3589441"/>
            <a:ext cx="3107931" cy="2264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04" y="3589441"/>
            <a:ext cx="5342083" cy="16232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352" y="3622208"/>
            <a:ext cx="2522439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11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Enumeration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76451" y="2861574"/>
            <a:ext cx="1975556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Gender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MALE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FEMALE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18406" y="4459960"/>
            <a:ext cx="190782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TransactionType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TRANSFER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PAYMENT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TOPUP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CASHOUT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OTHER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814" y="2467086"/>
            <a:ext cx="2000529" cy="1790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471" y="4294028"/>
            <a:ext cx="1705213" cy="17814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5968" y="2266442"/>
            <a:ext cx="34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1: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4836" y="3813046"/>
            <a:ext cx="34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2: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8406" y="13989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Enumerations serve the purpose of representing a group of named constants in a programming language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.</a:t>
            </a:r>
            <a:endParaRPr lang="ar-LB" dirty="0" smtClean="0">
              <a:solidFill>
                <a:srgbClr val="273239"/>
              </a:solidFill>
              <a:latin typeface="urw-din"/>
            </a:endParaRP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Has 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specific constant instances, no other new objects.</a:t>
            </a:r>
            <a:endParaRPr lang="en-US" dirty="0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6472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12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ToString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0894" y="1539538"/>
            <a:ext cx="7007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1777D"/>
                </a:solidFill>
                <a:latin typeface="Roboto" panose="02000000000000000000" pitchFamily="2" charset="0"/>
              </a:rPr>
              <a:t>toString</a:t>
            </a:r>
            <a:r>
              <a:rPr lang="en-US" dirty="0" smtClean="0">
                <a:solidFill>
                  <a:srgbClr val="71777D"/>
                </a:solidFill>
                <a:latin typeface="Roboto" panose="02000000000000000000" pitchFamily="2" charset="0"/>
              </a:rPr>
              <a:t>() method in Java is used to</a:t>
            </a:r>
            <a:r>
              <a:rPr lang="en-US" dirty="0">
                <a:solidFill>
                  <a:srgbClr val="71777D"/>
                </a:solidFill>
                <a:latin typeface="Roboto" panose="02000000000000000000" pitchFamily="2" charset="0"/>
              </a:rPr>
              <a:t> </a:t>
            </a:r>
            <a:r>
              <a:rPr lang="en-US" b="1" dirty="0">
                <a:solidFill>
                  <a:srgbClr val="767676"/>
                </a:solidFill>
                <a:latin typeface="Roboto" panose="02000000000000000000" pitchFamily="2" charset="0"/>
              </a:rPr>
              <a:t>write</a:t>
            </a:r>
            <a:r>
              <a:rPr lang="en-US" dirty="0">
                <a:solidFill>
                  <a:srgbClr val="71777D"/>
                </a:solidFill>
                <a:latin typeface="Roboto" panose="02000000000000000000" pitchFamily="2" charset="0"/>
              </a:rPr>
              <a:t> a string to the </a:t>
            </a:r>
            <a:r>
              <a:rPr lang="en-US" b="1" dirty="0">
                <a:solidFill>
                  <a:srgbClr val="767676"/>
                </a:solidFill>
                <a:latin typeface="Roboto" panose="02000000000000000000" pitchFamily="2" charset="0"/>
              </a:rPr>
              <a:t>Console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3198" y="2164121"/>
            <a:ext cx="312702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@Override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toString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()+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"{"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"id="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amount="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getAmount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currency="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getCurrency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wallet="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getWallet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"}"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632354" y="2187254"/>
            <a:ext cx="3872089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@Override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toString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()+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"{"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"id="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token='"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getToken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maskedPan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='"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getMaskedPan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expiry='"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getExpiry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displayName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='"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getDisplayName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expired='"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getExpired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wallet="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getWallet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"}"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43863" y="5483503"/>
            <a:ext cx="3962400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@Override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BalanceDTO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update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BalanceDTO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balanceDTO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log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.debug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"Request to update Balance : {}"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balanceDTO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   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850894" y="3444175"/>
            <a:ext cx="4155369" cy="214382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balanceDto</a:t>
            </a:r>
            <a:r>
              <a:rPr lang="en-US" dirty="0" smtClean="0"/>
              <a:t> in </a:t>
            </a:r>
            <a:r>
              <a:rPr lang="en-US" dirty="0" err="1" smtClean="0"/>
              <a:t>log.debug</a:t>
            </a:r>
            <a:r>
              <a:rPr lang="en-US" dirty="0" smtClean="0"/>
              <a:t> call the method </a:t>
            </a:r>
            <a:r>
              <a:rPr lang="en-US" dirty="0" err="1" smtClean="0"/>
              <a:t>toString</a:t>
            </a:r>
            <a:r>
              <a:rPr lang="en-US" dirty="0" smtClean="0"/>
              <a:t>() in </a:t>
            </a:r>
            <a:r>
              <a:rPr lang="en-US" dirty="0" err="1" smtClean="0"/>
              <a:t>BalanceDto</a:t>
            </a:r>
            <a:r>
              <a:rPr lang="en-US" dirty="0" smtClean="0"/>
              <a:t>  Class</a:t>
            </a:r>
            <a:endParaRPr 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632354" y="4549163"/>
            <a:ext cx="333573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@Override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toString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WalletDTO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{"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"id="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referenceId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='"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getReferenceId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user="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getUser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"}"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13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Generic </a:t>
            </a:r>
            <a:r>
              <a:rPr lang="en-US" sz="4000" dirty="0" smtClean="0">
                <a:solidFill>
                  <a:schemeClr val="bg1"/>
                </a:solidFill>
              </a:rPr>
              <a:t>type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5423" y="3597219"/>
            <a:ext cx="7258755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@Component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ResponseFactory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A9B7C6"/>
                </a:solidFill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BaseResponse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success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response)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BaseResponse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(response).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setCode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"0"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"Success"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setStatus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"SUCCESS"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BaseResponse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fail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(String status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code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message)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BaseResponse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setStatus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(status).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setCode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(code).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(message)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48267" y="1738275"/>
            <a:ext cx="221262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@Data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Accessors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(chain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BaseResponse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status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3255787" y="1962077"/>
            <a:ext cx="3833635" cy="875833"/>
          </a:xfrm>
          <a:custGeom>
            <a:avLst/>
            <a:gdLst>
              <a:gd name="connsiteX0" fmla="*/ 0 w 3200400"/>
              <a:gd name="connsiteY0" fmla="*/ 0 h 1323439"/>
              <a:gd name="connsiteX1" fmla="*/ 2538681 w 3200400"/>
              <a:gd name="connsiteY1" fmla="*/ 0 h 1323439"/>
              <a:gd name="connsiteX2" fmla="*/ 3200400 w 3200400"/>
              <a:gd name="connsiteY2" fmla="*/ 661720 h 1323439"/>
              <a:gd name="connsiteX3" fmla="*/ 2538681 w 3200400"/>
              <a:gd name="connsiteY3" fmla="*/ 1323439 h 1323439"/>
              <a:gd name="connsiteX4" fmla="*/ 0 w 3200400"/>
              <a:gd name="connsiteY4" fmla="*/ 1323439 h 1323439"/>
              <a:gd name="connsiteX5" fmla="*/ 0 w 3200400"/>
              <a:gd name="connsiteY5" fmla="*/ 0 h 1323439"/>
              <a:gd name="connsiteX0" fmla="*/ 6671734 w 6671734"/>
              <a:gd name="connsiteY0" fmla="*/ 508000 h 1323439"/>
              <a:gd name="connsiteX1" fmla="*/ 2538681 w 6671734"/>
              <a:gd name="connsiteY1" fmla="*/ 0 h 1323439"/>
              <a:gd name="connsiteX2" fmla="*/ 3200400 w 6671734"/>
              <a:gd name="connsiteY2" fmla="*/ 661720 h 1323439"/>
              <a:gd name="connsiteX3" fmla="*/ 2538681 w 6671734"/>
              <a:gd name="connsiteY3" fmla="*/ 1323439 h 1323439"/>
              <a:gd name="connsiteX4" fmla="*/ 0 w 6671734"/>
              <a:gd name="connsiteY4" fmla="*/ 1323439 h 1323439"/>
              <a:gd name="connsiteX5" fmla="*/ 6671734 w 6671734"/>
              <a:gd name="connsiteY5" fmla="*/ 508000 h 1323439"/>
              <a:gd name="connsiteX0" fmla="*/ 4133053 w 4133053"/>
              <a:gd name="connsiteY0" fmla="*/ 508000 h 1323439"/>
              <a:gd name="connsiteX1" fmla="*/ 0 w 4133053"/>
              <a:gd name="connsiteY1" fmla="*/ 0 h 1323439"/>
              <a:gd name="connsiteX2" fmla="*/ 661719 w 4133053"/>
              <a:gd name="connsiteY2" fmla="*/ 661720 h 1323439"/>
              <a:gd name="connsiteX3" fmla="*/ 0 w 4133053"/>
              <a:gd name="connsiteY3" fmla="*/ 1323439 h 1323439"/>
              <a:gd name="connsiteX4" fmla="*/ 4065319 w 4133053"/>
              <a:gd name="connsiteY4" fmla="*/ 1199261 h 1323439"/>
              <a:gd name="connsiteX5" fmla="*/ 4133053 w 4133053"/>
              <a:gd name="connsiteY5" fmla="*/ 508000 h 1323439"/>
              <a:gd name="connsiteX0" fmla="*/ 4133053 w 4133053"/>
              <a:gd name="connsiteY0" fmla="*/ 508000 h 1323439"/>
              <a:gd name="connsiteX1" fmla="*/ 0 w 4133053"/>
              <a:gd name="connsiteY1" fmla="*/ 0 h 1323439"/>
              <a:gd name="connsiteX2" fmla="*/ 661719 w 4133053"/>
              <a:gd name="connsiteY2" fmla="*/ 661720 h 1323439"/>
              <a:gd name="connsiteX3" fmla="*/ 0 w 4133053"/>
              <a:gd name="connsiteY3" fmla="*/ 1323439 h 1323439"/>
              <a:gd name="connsiteX4" fmla="*/ 4087897 w 4133053"/>
              <a:gd name="connsiteY4" fmla="*/ 1063795 h 1323439"/>
              <a:gd name="connsiteX5" fmla="*/ 4133053 w 4133053"/>
              <a:gd name="connsiteY5" fmla="*/ 508000 h 1323439"/>
              <a:gd name="connsiteX0" fmla="*/ 4133053 w 4144341"/>
              <a:gd name="connsiteY0" fmla="*/ 508000 h 1323439"/>
              <a:gd name="connsiteX1" fmla="*/ 0 w 4144341"/>
              <a:gd name="connsiteY1" fmla="*/ 0 h 1323439"/>
              <a:gd name="connsiteX2" fmla="*/ 661719 w 4144341"/>
              <a:gd name="connsiteY2" fmla="*/ 661720 h 1323439"/>
              <a:gd name="connsiteX3" fmla="*/ 0 w 4144341"/>
              <a:gd name="connsiteY3" fmla="*/ 1323439 h 1323439"/>
              <a:gd name="connsiteX4" fmla="*/ 4144341 w 4144341"/>
              <a:gd name="connsiteY4" fmla="*/ 1312151 h 1323439"/>
              <a:gd name="connsiteX5" fmla="*/ 4133053 w 4144341"/>
              <a:gd name="connsiteY5" fmla="*/ 508000 h 1323439"/>
              <a:gd name="connsiteX0" fmla="*/ 4212076 w 4212076"/>
              <a:gd name="connsiteY0" fmla="*/ 0 h 1413750"/>
              <a:gd name="connsiteX1" fmla="*/ 0 w 4212076"/>
              <a:gd name="connsiteY1" fmla="*/ 90311 h 1413750"/>
              <a:gd name="connsiteX2" fmla="*/ 661719 w 4212076"/>
              <a:gd name="connsiteY2" fmla="*/ 752031 h 1413750"/>
              <a:gd name="connsiteX3" fmla="*/ 0 w 4212076"/>
              <a:gd name="connsiteY3" fmla="*/ 1413750 h 1413750"/>
              <a:gd name="connsiteX4" fmla="*/ 4144341 w 4212076"/>
              <a:gd name="connsiteY4" fmla="*/ 1402462 h 1413750"/>
              <a:gd name="connsiteX5" fmla="*/ 4212076 w 4212076"/>
              <a:gd name="connsiteY5" fmla="*/ 0 h 1413750"/>
              <a:gd name="connsiteX0" fmla="*/ 4121765 w 4144341"/>
              <a:gd name="connsiteY0" fmla="*/ 0 h 1413750"/>
              <a:gd name="connsiteX1" fmla="*/ 0 w 4144341"/>
              <a:gd name="connsiteY1" fmla="*/ 90311 h 1413750"/>
              <a:gd name="connsiteX2" fmla="*/ 661719 w 4144341"/>
              <a:gd name="connsiteY2" fmla="*/ 752031 h 1413750"/>
              <a:gd name="connsiteX3" fmla="*/ 0 w 4144341"/>
              <a:gd name="connsiteY3" fmla="*/ 1413750 h 1413750"/>
              <a:gd name="connsiteX4" fmla="*/ 4144341 w 4144341"/>
              <a:gd name="connsiteY4" fmla="*/ 1402462 h 1413750"/>
              <a:gd name="connsiteX5" fmla="*/ 4121765 w 4144341"/>
              <a:gd name="connsiteY5" fmla="*/ 0 h 1413750"/>
              <a:gd name="connsiteX0" fmla="*/ 4938890 w 4961466"/>
              <a:gd name="connsiteY0" fmla="*/ 0 h 1413750"/>
              <a:gd name="connsiteX1" fmla="*/ 817125 w 4961466"/>
              <a:gd name="connsiteY1" fmla="*/ 90311 h 1413750"/>
              <a:gd name="connsiteX2" fmla="*/ 0 w 4961466"/>
              <a:gd name="connsiteY2" fmla="*/ 673009 h 1413750"/>
              <a:gd name="connsiteX3" fmla="*/ 817125 w 4961466"/>
              <a:gd name="connsiteY3" fmla="*/ 1413750 h 1413750"/>
              <a:gd name="connsiteX4" fmla="*/ 4961466 w 4961466"/>
              <a:gd name="connsiteY4" fmla="*/ 1402462 h 1413750"/>
              <a:gd name="connsiteX5" fmla="*/ 4938890 w 4961466"/>
              <a:gd name="connsiteY5" fmla="*/ 0 h 1413750"/>
              <a:gd name="connsiteX0" fmla="*/ 4126090 w 4961466"/>
              <a:gd name="connsiteY0" fmla="*/ 0 h 1425039"/>
              <a:gd name="connsiteX1" fmla="*/ 817125 w 4961466"/>
              <a:gd name="connsiteY1" fmla="*/ 101600 h 1425039"/>
              <a:gd name="connsiteX2" fmla="*/ 0 w 4961466"/>
              <a:gd name="connsiteY2" fmla="*/ 684298 h 1425039"/>
              <a:gd name="connsiteX3" fmla="*/ 817125 w 4961466"/>
              <a:gd name="connsiteY3" fmla="*/ 1425039 h 1425039"/>
              <a:gd name="connsiteX4" fmla="*/ 4961466 w 4961466"/>
              <a:gd name="connsiteY4" fmla="*/ 1413751 h 1425039"/>
              <a:gd name="connsiteX5" fmla="*/ 4126090 w 4961466"/>
              <a:gd name="connsiteY5" fmla="*/ 0 h 1425039"/>
              <a:gd name="connsiteX0" fmla="*/ 4126090 w 4227688"/>
              <a:gd name="connsiteY0" fmla="*/ 0 h 1436329"/>
              <a:gd name="connsiteX1" fmla="*/ 817125 w 4227688"/>
              <a:gd name="connsiteY1" fmla="*/ 101600 h 1436329"/>
              <a:gd name="connsiteX2" fmla="*/ 0 w 4227688"/>
              <a:gd name="connsiteY2" fmla="*/ 684298 h 1436329"/>
              <a:gd name="connsiteX3" fmla="*/ 817125 w 4227688"/>
              <a:gd name="connsiteY3" fmla="*/ 1425039 h 1436329"/>
              <a:gd name="connsiteX4" fmla="*/ 4227688 w 4227688"/>
              <a:gd name="connsiteY4" fmla="*/ 1436329 h 1436329"/>
              <a:gd name="connsiteX5" fmla="*/ 4126090 w 4227688"/>
              <a:gd name="connsiteY5" fmla="*/ 0 h 1436329"/>
              <a:gd name="connsiteX0" fmla="*/ 4126090 w 4126090"/>
              <a:gd name="connsiteY0" fmla="*/ 0 h 1447618"/>
              <a:gd name="connsiteX1" fmla="*/ 817125 w 4126090"/>
              <a:gd name="connsiteY1" fmla="*/ 101600 h 1447618"/>
              <a:gd name="connsiteX2" fmla="*/ 0 w 4126090"/>
              <a:gd name="connsiteY2" fmla="*/ 684298 h 1447618"/>
              <a:gd name="connsiteX3" fmla="*/ 817125 w 4126090"/>
              <a:gd name="connsiteY3" fmla="*/ 1425039 h 1447618"/>
              <a:gd name="connsiteX4" fmla="*/ 4058355 w 4126090"/>
              <a:gd name="connsiteY4" fmla="*/ 1447618 h 1447618"/>
              <a:gd name="connsiteX5" fmla="*/ 4126090 w 4126090"/>
              <a:gd name="connsiteY5" fmla="*/ 0 h 1447618"/>
              <a:gd name="connsiteX0" fmla="*/ 4126090 w 4126090"/>
              <a:gd name="connsiteY0" fmla="*/ 0 h 1447618"/>
              <a:gd name="connsiteX1" fmla="*/ 1778001 w 4126090"/>
              <a:gd name="connsiteY1" fmla="*/ 67947 h 1447618"/>
              <a:gd name="connsiteX2" fmla="*/ 817125 w 4126090"/>
              <a:gd name="connsiteY2" fmla="*/ 101600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126090 w 4126090"/>
              <a:gd name="connsiteY0" fmla="*/ 0 h 1447618"/>
              <a:gd name="connsiteX1" fmla="*/ 1778001 w 4126090"/>
              <a:gd name="connsiteY1" fmla="*/ 67947 h 1447618"/>
              <a:gd name="connsiteX2" fmla="*/ 828414 w 4126090"/>
              <a:gd name="connsiteY2" fmla="*/ 45155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126090 w 4126090"/>
              <a:gd name="connsiteY0" fmla="*/ 0 h 1447618"/>
              <a:gd name="connsiteX1" fmla="*/ 1789290 w 4126090"/>
              <a:gd name="connsiteY1" fmla="*/ 11502 h 1447618"/>
              <a:gd name="connsiteX2" fmla="*/ 828414 w 4126090"/>
              <a:gd name="connsiteY2" fmla="*/ 45155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024490 w 4058355"/>
              <a:gd name="connsiteY0" fmla="*/ 22365 h 1436116"/>
              <a:gd name="connsiteX1" fmla="*/ 1789290 w 4058355"/>
              <a:gd name="connsiteY1" fmla="*/ 0 h 1436116"/>
              <a:gd name="connsiteX2" fmla="*/ 828414 w 4058355"/>
              <a:gd name="connsiteY2" fmla="*/ 33653 h 1436116"/>
              <a:gd name="connsiteX3" fmla="*/ 0 w 4058355"/>
              <a:gd name="connsiteY3" fmla="*/ 672796 h 1436116"/>
              <a:gd name="connsiteX4" fmla="*/ 817125 w 4058355"/>
              <a:gd name="connsiteY4" fmla="*/ 1413537 h 1436116"/>
              <a:gd name="connsiteX5" fmla="*/ 4058355 w 4058355"/>
              <a:gd name="connsiteY5" fmla="*/ 1436116 h 1436116"/>
              <a:gd name="connsiteX6" fmla="*/ 4024490 w 4058355"/>
              <a:gd name="connsiteY6" fmla="*/ 22365 h 143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8355" h="1436116">
                <a:moveTo>
                  <a:pt x="4024490" y="22365"/>
                </a:moveTo>
                <a:lnTo>
                  <a:pt x="1789290" y="0"/>
                </a:lnTo>
                <a:lnTo>
                  <a:pt x="828414" y="33653"/>
                </a:lnTo>
                <a:lnTo>
                  <a:pt x="0" y="672796"/>
                </a:lnTo>
                <a:lnTo>
                  <a:pt x="817125" y="1413537"/>
                </a:lnTo>
                <a:lnTo>
                  <a:pt x="4058355" y="1436116"/>
                </a:lnTo>
                <a:lnTo>
                  <a:pt x="4024490" y="22365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Generic Class with generic instance variable</a:t>
            </a:r>
            <a:endParaRPr lang="en-US" dirty="0"/>
          </a:p>
        </p:txBody>
      </p:sp>
      <p:sp>
        <p:nvSpPr>
          <p:cNvPr id="16" name="Pentagon 6"/>
          <p:cNvSpPr/>
          <p:nvPr/>
        </p:nvSpPr>
        <p:spPr>
          <a:xfrm>
            <a:off x="7858124" y="4009778"/>
            <a:ext cx="3833635" cy="875833"/>
          </a:xfrm>
          <a:custGeom>
            <a:avLst/>
            <a:gdLst>
              <a:gd name="connsiteX0" fmla="*/ 0 w 3200400"/>
              <a:gd name="connsiteY0" fmla="*/ 0 h 1323439"/>
              <a:gd name="connsiteX1" fmla="*/ 2538681 w 3200400"/>
              <a:gd name="connsiteY1" fmla="*/ 0 h 1323439"/>
              <a:gd name="connsiteX2" fmla="*/ 3200400 w 3200400"/>
              <a:gd name="connsiteY2" fmla="*/ 661720 h 1323439"/>
              <a:gd name="connsiteX3" fmla="*/ 2538681 w 3200400"/>
              <a:gd name="connsiteY3" fmla="*/ 1323439 h 1323439"/>
              <a:gd name="connsiteX4" fmla="*/ 0 w 3200400"/>
              <a:gd name="connsiteY4" fmla="*/ 1323439 h 1323439"/>
              <a:gd name="connsiteX5" fmla="*/ 0 w 3200400"/>
              <a:gd name="connsiteY5" fmla="*/ 0 h 1323439"/>
              <a:gd name="connsiteX0" fmla="*/ 6671734 w 6671734"/>
              <a:gd name="connsiteY0" fmla="*/ 508000 h 1323439"/>
              <a:gd name="connsiteX1" fmla="*/ 2538681 w 6671734"/>
              <a:gd name="connsiteY1" fmla="*/ 0 h 1323439"/>
              <a:gd name="connsiteX2" fmla="*/ 3200400 w 6671734"/>
              <a:gd name="connsiteY2" fmla="*/ 661720 h 1323439"/>
              <a:gd name="connsiteX3" fmla="*/ 2538681 w 6671734"/>
              <a:gd name="connsiteY3" fmla="*/ 1323439 h 1323439"/>
              <a:gd name="connsiteX4" fmla="*/ 0 w 6671734"/>
              <a:gd name="connsiteY4" fmla="*/ 1323439 h 1323439"/>
              <a:gd name="connsiteX5" fmla="*/ 6671734 w 6671734"/>
              <a:gd name="connsiteY5" fmla="*/ 508000 h 1323439"/>
              <a:gd name="connsiteX0" fmla="*/ 4133053 w 4133053"/>
              <a:gd name="connsiteY0" fmla="*/ 508000 h 1323439"/>
              <a:gd name="connsiteX1" fmla="*/ 0 w 4133053"/>
              <a:gd name="connsiteY1" fmla="*/ 0 h 1323439"/>
              <a:gd name="connsiteX2" fmla="*/ 661719 w 4133053"/>
              <a:gd name="connsiteY2" fmla="*/ 661720 h 1323439"/>
              <a:gd name="connsiteX3" fmla="*/ 0 w 4133053"/>
              <a:gd name="connsiteY3" fmla="*/ 1323439 h 1323439"/>
              <a:gd name="connsiteX4" fmla="*/ 4065319 w 4133053"/>
              <a:gd name="connsiteY4" fmla="*/ 1199261 h 1323439"/>
              <a:gd name="connsiteX5" fmla="*/ 4133053 w 4133053"/>
              <a:gd name="connsiteY5" fmla="*/ 508000 h 1323439"/>
              <a:gd name="connsiteX0" fmla="*/ 4133053 w 4133053"/>
              <a:gd name="connsiteY0" fmla="*/ 508000 h 1323439"/>
              <a:gd name="connsiteX1" fmla="*/ 0 w 4133053"/>
              <a:gd name="connsiteY1" fmla="*/ 0 h 1323439"/>
              <a:gd name="connsiteX2" fmla="*/ 661719 w 4133053"/>
              <a:gd name="connsiteY2" fmla="*/ 661720 h 1323439"/>
              <a:gd name="connsiteX3" fmla="*/ 0 w 4133053"/>
              <a:gd name="connsiteY3" fmla="*/ 1323439 h 1323439"/>
              <a:gd name="connsiteX4" fmla="*/ 4087897 w 4133053"/>
              <a:gd name="connsiteY4" fmla="*/ 1063795 h 1323439"/>
              <a:gd name="connsiteX5" fmla="*/ 4133053 w 4133053"/>
              <a:gd name="connsiteY5" fmla="*/ 508000 h 1323439"/>
              <a:gd name="connsiteX0" fmla="*/ 4133053 w 4144341"/>
              <a:gd name="connsiteY0" fmla="*/ 508000 h 1323439"/>
              <a:gd name="connsiteX1" fmla="*/ 0 w 4144341"/>
              <a:gd name="connsiteY1" fmla="*/ 0 h 1323439"/>
              <a:gd name="connsiteX2" fmla="*/ 661719 w 4144341"/>
              <a:gd name="connsiteY2" fmla="*/ 661720 h 1323439"/>
              <a:gd name="connsiteX3" fmla="*/ 0 w 4144341"/>
              <a:gd name="connsiteY3" fmla="*/ 1323439 h 1323439"/>
              <a:gd name="connsiteX4" fmla="*/ 4144341 w 4144341"/>
              <a:gd name="connsiteY4" fmla="*/ 1312151 h 1323439"/>
              <a:gd name="connsiteX5" fmla="*/ 4133053 w 4144341"/>
              <a:gd name="connsiteY5" fmla="*/ 508000 h 1323439"/>
              <a:gd name="connsiteX0" fmla="*/ 4212076 w 4212076"/>
              <a:gd name="connsiteY0" fmla="*/ 0 h 1413750"/>
              <a:gd name="connsiteX1" fmla="*/ 0 w 4212076"/>
              <a:gd name="connsiteY1" fmla="*/ 90311 h 1413750"/>
              <a:gd name="connsiteX2" fmla="*/ 661719 w 4212076"/>
              <a:gd name="connsiteY2" fmla="*/ 752031 h 1413750"/>
              <a:gd name="connsiteX3" fmla="*/ 0 w 4212076"/>
              <a:gd name="connsiteY3" fmla="*/ 1413750 h 1413750"/>
              <a:gd name="connsiteX4" fmla="*/ 4144341 w 4212076"/>
              <a:gd name="connsiteY4" fmla="*/ 1402462 h 1413750"/>
              <a:gd name="connsiteX5" fmla="*/ 4212076 w 4212076"/>
              <a:gd name="connsiteY5" fmla="*/ 0 h 1413750"/>
              <a:gd name="connsiteX0" fmla="*/ 4121765 w 4144341"/>
              <a:gd name="connsiteY0" fmla="*/ 0 h 1413750"/>
              <a:gd name="connsiteX1" fmla="*/ 0 w 4144341"/>
              <a:gd name="connsiteY1" fmla="*/ 90311 h 1413750"/>
              <a:gd name="connsiteX2" fmla="*/ 661719 w 4144341"/>
              <a:gd name="connsiteY2" fmla="*/ 752031 h 1413750"/>
              <a:gd name="connsiteX3" fmla="*/ 0 w 4144341"/>
              <a:gd name="connsiteY3" fmla="*/ 1413750 h 1413750"/>
              <a:gd name="connsiteX4" fmla="*/ 4144341 w 4144341"/>
              <a:gd name="connsiteY4" fmla="*/ 1402462 h 1413750"/>
              <a:gd name="connsiteX5" fmla="*/ 4121765 w 4144341"/>
              <a:gd name="connsiteY5" fmla="*/ 0 h 1413750"/>
              <a:gd name="connsiteX0" fmla="*/ 4938890 w 4961466"/>
              <a:gd name="connsiteY0" fmla="*/ 0 h 1413750"/>
              <a:gd name="connsiteX1" fmla="*/ 817125 w 4961466"/>
              <a:gd name="connsiteY1" fmla="*/ 90311 h 1413750"/>
              <a:gd name="connsiteX2" fmla="*/ 0 w 4961466"/>
              <a:gd name="connsiteY2" fmla="*/ 673009 h 1413750"/>
              <a:gd name="connsiteX3" fmla="*/ 817125 w 4961466"/>
              <a:gd name="connsiteY3" fmla="*/ 1413750 h 1413750"/>
              <a:gd name="connsiteX4" fmla="*/ 4961466 w 4961466"/>
              <a:gd name="connsiteY4" fmla="*/ 1402462 h 1413750"/>
              <a:gd name="connsiteX5" fmla="*/ 4938890 w 4961466"/>
              <a:gd name="connsiteY5" fmla="*/ 0 h 1413750"/>
              <a:gd name="connsiteX0" fmla="*/ 4126090 w 4961466"/>
              <a:gd name="connsiteY0" fmla="*/ 0 h 1425039"/>
              <a:gd name="connsiteX1" fmla="*/ 817125 w 4961466"/>
              <a:gd name="connsiteY1" fmla="*/ 101600 h 1425039"/>
              <a:gd name="connsiteX2" fmla="*/ 0 w 4961466"/>
              <a:gd name="connsiteY2" fmla="*/ 684298 h 1425039"/>
              <a:gd name="connsiteX3" fmla="*/ 817125 w 4961466"/>
              <a:gd name="connsiteY3" fmla="*/ 1425039 h 1425039"/>
              <a:gd name="connsiteX4" fmla="*/ 4961466 w 4961466"/>
              <a:gd name="connsiteY4" fmla="*/ 1413751 h 1425039"/>
              <a:gd name="connsiteX5" fmla="*/ 4126090 w 4961466"/>
              <a:gd name="connsiteY5" fmla="*/ 0 h 1425039"/>
              <a:gd name="connsiteX0" fmla="*/ 4126090 w 4227688"/>
              <a:gd name="connsiteY0" fmla="*/ 0 h 1436329"/>
              <a:gd name="connsiteX1" fmla="*/ 817125 w 4227688"/>
              <a:gd name="connsiteY1" fmla="*/ 101600 h 1436329"/>
              <a:gd name="connsiteX2" fmla="*/ 0 w 4227688"/>
              <a:gd name="connsiteY2" fmla="*/ 684298 h 1436329"/>
              <a:gd name="connsiteX3" fmla="*/ 817125 w 4227688"/>
              <a:gd name="connsiteY3" fmla="*/ 1425039 h 1436329"/>
              <a:gd name="connsiteX4" fmla="*/ 4227688 w 4227688"/>
              <a:gd name="connsiteY4" fmla="*/ 1436329 h 1436329"/>
              <a:gd name="connsiteX5" fmla="*/ 4126090 w 4227688"/>
              <a:gd name="connsiteY5" fmla="*/ 0 h 1436329"/>
              <a:gd name="connsiteX0" fmla="*/ 4126090 w 4126090"/>
              <a:gd name="connsiteY0" fmla="*/ 0 h 1447618"/>
              <a:gd name="connsiteX1" fmla="*/ 817125 w 4126090"/>
              <a:gd name="connsiteY1" fmla="*/ 101600 h 1447618"/>
              <a:gd name="connsiteX2" fmla="*/ 0 w 4126090"/>
              <a:gd name="connsiteY2" fmla="*/ 684298 h 1447618"/>
              <a:gd name="connsiteX3" fmla="*/ 817125 w 4126090"/>
              <a:gd name="connsiteY3" fmla="*/ 1425039 h 1447618"/>
              <a:gd name="connsiteX4" fmla="*/ 4058355 w 4126090"/>
              <a:gd name="connsiteY4" fmla="*/ 1447618 h 1447618"/>
              <a:gd name="connsiteX5" fmla="*/ 4126090 w 4126090"/>
              <a:gd name="connsiteY5" fmla="*/ 0 h 1447618"/>
              <a:gd name="connsiteX0" fmla="*/ 4126090 w 4126090"/>
              <a:gd name="connsiteY0" fmla="*/ 0 h 1447618"/>
              <a:gd name="connsiteX1" fmla="*/ 1778001 w 4126090"/>
              <a:gd name="connsiteY1" fmla="*/ 67947 h 1447618"/>
              <a:gd name="connsiteX2" fmla="*/ 817125 w 4126090"/>
              <a:gd name="connsiteY2" fmla="*/ 101600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126090 w 4126090"/>
              <a:gd name="connsiteY0" fmla="*/ 0 h 1447618"/>
              <a:gd name="connsiteX1" fmla="*/ 1778001 w 4126090"/>
              <a:gd name="connsiteY1" fmla="*/ 67947 h 1447618"/>
              <a:gd name="connsiteX2" fmla="*/ 828414 w 4126090"/>
              <a:gd name="connsiteY2" fmla="*/ 45155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126090 w 4126090"/>
              <a:gd name="connsiteY0" fmla="*/ 0 h 1447618"/>
              <a:gd name="connsiteX1" fmla="*/ 1789290 w 4126090"/>
              <a:gd name="connsiteY1" fmla="*/ 11502 h 1447618"/>
              <a:gd name="connsiteX2" fmla="*/ 828414 w 4126090"/>
              <a:gd name="connsiteY2" fmla="*/ 45155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024490 w 4058355"/>
              <a:gd name="connsiteY0" fmla="*/ 22365 h 1436116"/>
              <a:gd name="connsiteX1" fmla="*/ 1789290 w 4058355"/>
              <a:gd name="connsiteY1" fmla="*/ 0 h 1436116"/>
              <a:gd name="connsiteX2" fmla="*/ 828414 w 4058355"/>
              <a:gd name="connsiteY2" fmla="*/ 33653 h 1436116"/>
              <a:gd name="connsiteX3" fmla="*/ 0 w 4058355"/>
              <a:gd name="connsiteY3" fmla="*/ 672796 h 1436116"/>
              <a:gd name="connsiteX4" fmla="*/ 817125 w 4058355"/>
              <a:gd name="connsiteY4" fmla="*/ 1413537 h 1436116"/>
              <a:gd name="connsiteX5" fmla="*/ 4058355 w 4058355"/>
              <a:gd name="connsiteY5" fmla="*/ 1436116 h 1436116"/>
              <a:gd name="connsiteX6" fmla="*/ 4024490 w 4058355"/>
              <a:gd name="connsiteY6" fmla="*/ 22365 h 143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8355" h="1436116">
                <a:moveTo>
                  <a:pt x="4024490" y="22365"/>
                </a:moveTo>
                <a:lnTo>
                  <a:pt x="1789290" y="0"/>
                </a:lnTo>
                <a:lnTo>
                  <a:pt x="828414" y="33653"/>
                </a:lnTo>
                <a:lnTo>
                  <a:pt x="0" y="672796"/>
                </a:lnTo>
                <a:lnTo>
                  <a:pt x="817125" y="1413537"/>
                </a:lnTo>
                <a:lnTo>
                  <a:pt x="4058355" y="1436116"/>
                </a:lnTo>
                <a:lnTo>
                  <a:pt x="4024490" y="22365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is generic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14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Generic </a:t>
            </a:r>
            <a:r>
              <a:rPr lang="en-US" sz="4000" dirty="0" smtClean="0">
                <a:solidFill>
                  <a:schemeClr val="bg1"/>
                </a:solidFill>
              </a:rPr>
              <a:t>type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6057018" y="1962077"/>
            <a:ext cx="3833635" cy="875833"/>
          </a:xfrm>
          <a:custGeom>
            <a:avLst/>
            <a:gdLst>
              <a:gd name="connsiteX0" fmla="*/ 0 w 3200400"/>
              <a:gd name="connsiteY0" fmla="*/ 0 h 1323439"/>
              <a:gd name="connsiteX1" fmla="*/ 2538681 w 3200400"/>
              <a:gd name="connsiteY1" fmla="*/ 0 h 1323439"/>
              <a:gd name="connsiteX2" fmla="*/ 3200400 w 3200400"/>
              <a:gd name="connsiteY2" fmla="*/ 661720 h 1323439"/>
              <a:gd name="connsiteX3" fmla="*/ 2538681 w 3200400"/>
              <a:gd name="connsiteY3" fmla="*/ 1323439 h 1323439"/>
              <a:gd name="connsiteX4" fmla="*/ 0 w 3200400"/>
              <a:gd name="connsiteY4" fmla="*/ 1323439 h 1323439"/>
              <a:gd name="connsiteX5" fmla="*/ 0 w 3200400"/>
              <a:gd name="connsiteY5" fmla="*/ 0 h 1323439"/>
              <a:gd name="connsiteX0" fmla="*/ 6671734 w 6671734"/>
              <a:gd name="connsiteY0" fmla="*/ 508000 h 1323439"/>
              <a:gd name="connsiteX1" fmla="*/ 2538681 w 6671734"/>
              <a:gd name="connsiteY1" fmla="*/ 0 h 1323439"/>
              <a:gd name="connsiteX2" fmla="*/ 3200400 w 6671734"/>
              <a:gd name="connsiteY2" fmla="*/ 661720 h 1323439"/>
              <a:gd name="connsiteX3" fmla="*/ 2538681 w 6671734"/>
              <a:gd name="connsiteY3" fmla="*/ 1323439 h 1323439"/>
              <a:gd name="connsiteX4" fmla="*/ 0 w 6671734"/>
              <a:gd name="connsiteY4" fmla="*/ 1323439 h 1323439"/>
              <a:gd name="connsiteX5" fmla="*/ 6671734 w 6671734"/>
              <a:gd name="connsiteY5" fmla="*/ 508000 h 1323439"/>
              <a:gd name="connsiteX0" fmla="*/ 4133053 w 4133053"/>
              <a:gd name="connsiteY0" fmla="*/ 508000 h 1323439"/>
              <a:gd name="connsiteX1" fmla="*/ 0 w 4133053"/>
              <a:gd name="connsiteY1" fmla="*/ 0 h 1323439"/>
              <a:gd name="connsiteX2" fmla="*/ 661719 w 4133053"/>
              <a:gd name="connsiteY2" fmla="*/ 661720 h 1323439"/>
              <a:gd name="connsiteX3" fmla="*/ 0 w 4133053"/>
              <a:gd name="connsiteY3" fmla="*/ 1323439 h 1323439"/>
              <a:gd name="connsiteX4" fmla="*/ 4065319 w 4133053"/>
              <a:gd name="connsiteY4" fmla="*/ 1199261 h 1323439"/>
              <a:gd name="connsiteX5" fmla="*/ 4133053 w 4133053"/>
              <a:gd name="connsiteY5" fmla="*/ 508000 h 1323439"/>
              <a:gd name="connsiteX0" fmla="*/ 4133053 w 4133053"/>
              <a:gd name="connsiteY0" fmla="*/ 508000 h 1323439"/>
              <a:gd name="connsiteX1" fmla="*/ 0 w 4133053"/>
              <a:gd name="connsiteY1" fmla="*/ 0 h 1323439"/>
              <a:gd name="connsiteX2" fmla="*/ 661719 w 4133053"/>
              <a:gd name="connsiteY2" fmla="*/ 661720 h 1323439"/>
              <a:gd name="connsiteX3" fmla="*/ 0 w 4133053"/>
              <a:gd name="connsiteY3" fmla="*/ 1323439 h 1323439"/>
              <a:gd name="connsiteX4" fmla="*/ 4087897 w 4133053"/>
              <a:gd name="connsiteY4" fmla="*/ 1063795 h 1323439"/>
              <a:gd name="connsiteX5" fmla="*/ 4133053 w 4133053"/>
              <a:gd name="connsiteY5" fmla="*/ 508000 h 1323439"/>
              <a:gd name="connsiteX0" fmla="*/ 4133053 w 4144341"/>
              <a:gd name="connsiteY0" fmla="*/ 508000 h 1323439"/>
              <a:gd name="connsiteX1" fmla="*/ 0 w 4144341"/>
              <a:gd name="connsiteY1" fmla="*/ 0 h 1323439"/>
              <a:gd name="connsiteX2" fmla="*/ 661719 w 4144341"/>
              <a:gd name="connsiteY2" fmla="*/ 661720 h 1323439"/>
              <a:gd name="connsiteX3" fmla="*/ 0 w 4144341"/>
              <a:gd name="connsiteY3" fmla="*/ 1323439 h 1323439"/>
              <a:gd name="connsiteX4" fmla="*/ 4144341 w 4144341"/>
              <a:gd name="connsiteY4" fmla="*/ 1312151 h 1323439"/>
              <a:gd name="connsiteX5" fmla="*/ 4133053 w 4144341"/>
              <a:gd name="connsiteY5" fmla="*/ 508000 h 1323439"/>
              <a:gd name="connsiteX0" fmla="*/ 4212076 w 4212076"/>
              <a:gd name="connsiteY0" fmla="*/ 0 h 1413750"/>
              <a:gd name="connsiteX1" fmla="*/ 0 w 4212076"/>
              <a:gd name="connsiteY1" fmla="*/ 90311 h 1413750"/>
              <a:gd name="connsiteX2" fmla="*/ 661719 w 4212076"/>
              <a:gd name="connsiteY2" fmla="*/ 752031 h 1413750"/>
              <a:gd name="connsiteX3" fmla="*/ 0 w 4212076"/>
              <a:gd name="connsiteY3" fmla="*/ 1413750 h 1413750"/>
              <a:gd name="connsiteX4" fmla="*/ 4144341 w 4212076"/>
              <a:gd name="connsiteY4" fmla="*/ 1402462 h 1413750"/>
              <a:gd name="connsiteX5" fmla="*/ 4212076 w 4212076"/>
              <a:gd name="connsiteY5" fmla="*/ 0 h 1413750"/>
              <a:gd name="connsiteX0" fmla="*/ 4121765 w 4144341"/>
              <a:gd name="connsiteY0" fmla="*/ 0 h 1413750"/>
              <a:gd name="connsiteX1" fmla="*/ 0 w 4144341"/>
              <a:gd name="connsiteY1" fmla="*/ 90311 h 1413750"/>
              <a:gd name="connsiteX2" fmla="*/ 661719 w 4144341"/>
              <a:gd name="connsiteY2" fmla="*/ 752031 h 1413750"/>
              <a:gd name="connsiteX3" fmla="*/ 0 w 4144341"/>
              <a:gd name="connsiteY3" fmla="*/ 1413750 h 1413750"/>
              <a:gd name="connsiteX4" fmla="*/ 4144341 w 4144341"/>
              <a:gd name="connsiteY4" fmla="*/ 1402462 h 1413750"/>
              <a:gd name="connsiteX5" fmla="*/ 4121765 w 4144341"/>
              <a:gd name="connsiteY5" fmla="*/ 0 h 1413750"/>
              <a:gd name="connsiteX0" fmla="*/ 4938890 w 4961466"/>
              <a:gd name="connsiteY0" fmla="*/ 0 h 1413750"/>
              <a:gd name="connsiteX1" fmla="*/ 817125 w 4961466"/>
              <a:gd name="connsiteY1" fmla="*/ 90311 h 1413750"/>
              <a:gd name="connsiteX2" fmla="*/ 0 w 4961466"/>
              <a:gd name="connsiteY2" fmla="*/ 673009 h 1413750"/>
              <a:gd name="connsiteX3" fmla="*/ 817125 w 4961466"/>
              <a:gd name="connsiteY3" fmla="*/ 1413750 h 1413750"/>
              <a:gd name="connsiteX4" fmla="*/ 4961466 w 4961466"/>
              <a:gd name="connsiteY4" fmla="*/ 1402462 h 1413750"/>
              <a:gd name="connsiteX5" fmla="*/ 4938890 w 4961466"/>
              <a:gd name="connsiteY5" fmla="*/ 0 h 1413750"/>
              <a:gd name="connsiteX0" fmla="*/ 4126090 w 4961466"/>
              <a:gd name="connsiteY0" fmla="*/ 0 h 1425039"/>
              <a:gd name="connsiteX1" fmla="*/ 817125 w 4961466"/>
              <a:gd name="connsiteY1" fmla="*/ 101600 h 1425039"/>
              <a:gd name="connsiteX2" fmla="*/ 0 w 4961466"/>
              <a:gd name="connsiteY2" fmla="*/ 684298 h 1425039"/>
              <a:gd name="connsiteX3" fmla="*/ 817125 w 4961466"/>
              <a:gd name="connsiteY3" fmla="*/ 1425039 h 1425039"/>
              <a:gd name="connsiteX4" fmla="*/ 4961466 w 4961466"/>
              <a:gd name="connsiteY4" fmla="*/ 1413751 h 1425039"/>
              <a:gd name="connsiteX5" fmla="*/ 4126090 w 4961466"/>
              <a:gd name="connsiteY5" fmla="*/ 0 h 1425039"/>
              <a:gd name="connsiteX0" fmla="*/ 4126090 w 4227688"/>
              <a:gd name="connsiteY0" fmla="*/ 0 h 1436329"/>
              <a:gd name="connsiteX1" fmla="*/ 817125 w 4227688"/>
              <a:gd name="connsiteY1" fmla="*/ 101600 h 1436329"/>
              <a:gd name="connsiteX2" fmla="*/ 0 w 4227688"/>
              <a:gd name="connsiteY2" fmla="*/ 684298 h 1436329"/>
              <a:gd name="connsiteX3" fmla="*/ 817125 w 4227688"/>
              <a:gd name="connsiteY3" fmla="*/ 1425039 h 1436329"/>
              <a:gd name="connsiteX4" fmla="*/ 4227688 w 4227688"/>
              <a:gd name="connsiteY4" fmla="*/ 1436329 h 1436329"/>
              <a:gd name="connsiteX5" fmla="*/ 4126090 w 4227688"/>
              <a:gd name="connsiteY5" fmla="*/ 0 h 1436329"/>
              <a:gd name="connsiteX0" fmla="*/ 4126090 w 4126090"/>
              <a:gd name="connsiteY0" fmla="*/ 0 h 1447618"/>
              <a:gd name="connsiteX1" fmla="*/ 817125 w 4126090"/>
              <a:gd name="connsiteY1" fmla="*/ 101600 h 1447618"/>
              <a:gd name="connsiteX2" fmla="*/ 0 w 4126090"/>
              <a:gd name="connsiteY2" fmla="*/ 684298 h 1447618"/>
              <a:gd name="connsiteX3" fmla="*/ 817125 w 4126090"/>
              <a:gd name="connsiteY3" fmla="*/ 1425039 h 1447618"/>
              <a:gd name="connsiteX4" fmla="*/ 4058355 w 4126090"/>
              <a:gd name="connsiteY4" fmla="*/ 1447618 h 1447618"/>
              <a:gd name="connsiteX5" fmla="*/ 4126090 w 4126090"/>
              <a:gd name="connsiteY5" fmla="*/ 0 h 1447618"/>
              <a:gd name="connsiteX0" fmla="*/ 4126090 w 4126090"/>
              <a:gd name="connsiteY0" fmla="*/ 0 h 1447618"/>
              <a:gd name="connsiteX1" fmla="*/ 1778001 w 4126090"/>
              <a:gd name="connsiteY1" fmla="*/ 67947 h 1447618"/>
              <a:gd name="connsiteX2" fmla="*/ 817125 w 4126090"/>
              <a:gd name="connsiteY2" fmla="*/ 101600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126090 w 4126090"/>
              <a:gd name="connsiteY0" fmla="*/ 0 h 1447618"/>
              <a:gd name="connsiteX1" fmla="*/ 1778001 w 4126090"/>
              <a:gd name="connsiteY1" fmla="*/ 67947 h 1447618"/>
              <a:gd name="connsiteX2" fmla="*/ 828414 w 4126090"/>
              <a:gd name="connsiteY2" fmla="*/ 45155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126090 w 4126090"/>
              <a:gd name="connsiteY0" fmla="*/ 0 h 1447618"/>
              <a:gd name="connsiteX1" fmla="*/ 1789290 w 4126090"/>
              <a:gd name="connsiteY1" fmla="*/ 11502 h 1447618"/>
              <a:gd name="connsiteX2" fmla="*/ 828414 w 4126090"/>
              <a:gd name="connsiteY2" fmla="*/ 45155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024490 w 4058355"/>
              <a:gd name="connsiteY0" fmla="*/ 22365 h 1436116"/>
              <a:gd name="connsiteX1" fmla="*/ 1789290 w 4058355"/>
              <a:gd name="connsiteY1" fmla="*/ 0 h 1436116"/>
              <a:gd name="connsiteX2" fmla="*/ 828414 w 4058355"/>
              <a:gd name="connsiteY2" fmla="*/ 33653 h 1436116"/>
              <a:gd name="connsiteX3" fmla="*/ 0 w 4058355"/>
              <a:gd name="connsiteY3" fmla="*/ 672796 h 1436116"/>
              <a:gd name="connsiteX4" fmla="*/ 817125 w 4058355"/>
              <a:gd name="connsiteY4" fmla="*/ 1413537 h 1436116"/>
              <a:gd name="connsiteX5" fmla="*/ 4058355 w 4058355"/>
              <a:gd name="connsiteY5" fmla="*/ 1436116 h 1436116"/>
              <a:gd name="connsiteX6" fmla="*/ 4024490 w 4058355"/>
              <a:gd name="connsiteY6" fmla="*/ 22365 h 143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8355" h="1436116">
                <a:moveTo>
                  <a:pt x="4024490" y="22365"/>
                </a:moveTo>
                <a:lnTo>
                  <a:pt x="1789290" y="0"/>
                </a:lnTo>
                <a:lnTo>
                  <a:pt x="828414" y="33653"/>
                </a:lnTo>
                <a:lnTo>
                  <a:pt x="0" y="672796"/>
                </a:lnTo>
                <a:lnTo>
                  <a:pt x="817125" y="1413537"/>
                </a:lnTo>
                <a:lnTo>
                  <a:pt x="4058355" y="1436116"/>
                </a:lnTo>
                <a:lnTo>
                  <a:pt x="4024490" y="22365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Genercic</a:t>
            </a:r>
            <a:r>
              <a:rPr lang="en-US" dirty="0" smtClean="0"/>
              <a:t> Class with generic method (</a:t>
            </a:r>
            <a:r>
              <a:rPr lang="en-US" dirty="0" err="1" smtClean="0"/>
              <a:t>getId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78962" y="1830606"/>
            <a:ext cx="5278056" cy="11387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abstract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AbstractAuditingEntity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&lt;T&gt;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implements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Serializable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static final long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serialVersionUID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public abstract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78962" y="3811110"/>
            <a:ext cx="5260622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Balance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extends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AbstractAuditingEntity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&lt;Long&gt;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implements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Serializable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static final long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serialVersionUID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@Id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GeneratedValue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(strategy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GenerationType.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AUTO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@Column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(name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Long 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ar-LB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-----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LB" altLang="en-US" sz="1000" dirty="0">
                <a:solidFill>
                  <a:srgbClr val="CC7832"/>
                </a:solidFill>
                <a:latin typeface="Arial Unicode MS"/>
              </a:rPr>
              <a:t> </a:t>
            </a:r>
            <a:r>
              <a:rPr lang="ar-LB" altLang="en-US" sz="1000" dirty="0" smtClean="0">
                <a:solidFill>
                  <a:srgbClr val="CC7832"/>
                </a:solidFill>
                <a:latin typeface="Arial Unicode MS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A9B7C6"/>
                </a:solidFill>
                <a:latin typeface="Arial Unicode MS"/>
              </a:rPr>
              <a:t>    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ar-LB" altLang="en-US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317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15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3992" y="337111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Equals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90221" y="2204394"/>
            <a:ext cx="616373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//1. explicit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param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otherObject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@Override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boolean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equals(Object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otherObject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//2.a quick test to see if the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objsare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identical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this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otherObject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true;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3.must return false if the explicit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paramis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null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otherObject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false;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4.if the classes don't match, they can't be equal: reflection meth.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getClass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!=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otherObject.getClass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false;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otherObject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//5.test whether the fields have identical values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// 2 Cards are equal if they have same  pan,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cvv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exp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Objects.equals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cvv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var.cvv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&amp;&amp;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Objects.equals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var.pan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&amp;&amp;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Objects.equals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var.exDate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0221" y="1536633"/>
            <a:ext cx="665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quals() Method in Java compares 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 smtClean="0">
                <a:solidFill>
                  <a:schemeClr val="bg1"/>
                </a:solidFill>
              </a:rPr>
              <a:t>objects for </a:t>
            </a:r>
            <a:r>
              <a:rPr lang="en-US" dirty="0">
                <a:solidFill>
                  <a:schemeClr val="bg1"/>
                </a:solidFill>
              </a:rPr>
              <a:t>equality</a:t>
            </a:r>
            <a:r>
              <a:rPr lang="en-US" dirty="0">
                <a:latin typeface="Arial" panose="020B0604020202020204" pitchFamily="34" charset="0"/>
              </a:rPr>
              <a:t>; 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90221" y="5307354"/>
            <a:ext cx="6570133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cards.stream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.filter(card -&gt; 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CardDto.toDto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.map(c -&gt;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c.getId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c.getPan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c.getCvv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c.getEx_date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c.getCurrency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c.getAmount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findFirst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orElse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75682" y="4678051"/>
            <a:ext cx="3743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used Lambda expression and we call equals() inside filter to keep only the cards that have specific conditions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16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3746" y="1505439"/>
            <a:ext cx="89082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Merci pour </a:t>
            </a:r>
            <a:r>
              <a:rPr lang="en-US" sz="6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votre</a:t>
            </a:r>
            <a:r>
              <a:rPr lang="en-US" sz="6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attention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40" b="94175" l="9796" r="897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33" y="2770010"/>
            <a:ext cx="493789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digital wallet is a digital version of a traditional or physical wallet, Users can use a digital wallet to store money and spend it later.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digital wallet stores all payment information of users in a secure and compact </a:t>
            </a:r>
            <a:r>
              <a:rPr lang="en-US" sz="2000" dirty="0" smtClean="0"/>
              <a:t>mode.</a:t>
            </a:r>
            <a:endParaRPr lang="ar-LB" sz="2000" dirty="0" smtClean="0"/>
          </a:p>
          <a:p>
            <a:pPr>
              <a:lnSpc>
                <a:spcPct val="100000"/>
              </a:lnSpc>
            </a:pPr>
            <a:r>
              <a:rPr lang="en-US" sz="2000" dirty="0"/>
              <a:t>digital wallets are financial application that allow users to make transactions and track payment histories for different payment </a:t>
            </a:r>
            <a:r>
              <a:rPr lang="en-US" sz="2000" dirty="0" smtClean="0"/>
              <a:t>modes.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21342" y="6319436"/>
            <a:ext cx="7772400" cy="365125"/>
          </a:xfrm>
        </p:spPr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99671" y="631943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3</a:t>
            </a:fld>
            <a:endParaRPr lang="en-US" dirty="0">
              <a:solidFill>
                <a:srgbClr val="ABABAB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6318704"/>
              </p:ext>
            </p:extLst>
          </p:nvPr>
        </p:nvGraphicFramePr>
        <p:xfrm>
          <a:off x="0" y="395942"/>
          <a:ext cx="11024101" cy="534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62247" y="4019090"/>
            <a:ext cx="9905617" cy="2641554"/>
            <a:chOff x="316422" y="3544756"/>
            <a:chExt cx="9905617" cy="2641554"/>
          </a:xfrm>
        </p:grpSpPr>
        <p:sp>
          <p:nvSpPr>
            <p:cNvPr id="7" name="Rectangle 6"/>
            <p:cNvSpPr/>
            <p:nvPr/>
          </p:nvSpPr>
          <p:spPr>
            <a:xfrm>
              <a:off x="802559" y="3544756"/>
              <a:ext cx="9419480" cy="26415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316422" y="3544756"/>
              <a:ext cx="9419480" cy="26415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3568" tIns="0" rIns="0" bIns="0" numCol="1" spcCol="1270" anchor="t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>
                  <a:solidFill>
                    <a:schemeClr val="bg1"/>
                  </a:solidFill>
                </a:rPr>
                <a:t>The project is made simple and clear in order to cover all the learn topic in this course ( INFO 404 Advanced object oriented programming )</a:t>
              </a:r>
              <a:r>
                <a:rPr lang="en-US" sz="4000" kern="1200" dirty="0" smtClean="0"/>
                <a:t>)</a:t>
              </a:r>
              <a:endParaRPr lang="en-US" sz="4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16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4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9325" y="341964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Requirements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1"/>
                </a:solidFill>
              </a:rPr>
              <a:t>Analysis</a:t>
            </a:r>
            <a:r>
              <a:rPr lang="en-US" sz="4000" dirty="0"/>
              <a:t>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1501422"/>
            <a:ext cx="277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Functional Requirements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13" name="Shape 59"/>
          <p:cNvSpPr/>
          <p:nvPr/>
        </p:nvSpPr>
        <p:spPr>
          <a:xfrm flipV="1">
            <a:off x="763056" y="1862668"/>
            <a:ext cx="2488144" cy="100419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117959268"/>
              </p:ext>
            </p:extLst>
          </p:nvPr>
        </p:nvGraphicFramePr>
        <p:xfrm>
          <a:off x="925688" y="2153821"/>
          <a:ext cx="7055555" cy="4141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/>
          <p:nvPr/>
        </p:nvPicPr>
        <p:blipFill>
          <a:blip r:embed="rId7"/>
          <a:stretch>
            <a:fillRect/>
          </a:stretch>
        </p:blipFill>
        <p:spPr>
          <a:xfrm>
            <a:off x="8097662" y="2533765"/>
            <a:ext cx="3981449" cy="3019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80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5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Design Pattern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hape 59"/>
          <p:cNvSpPr/>
          <p:nvPr/>
        </p:nvSpPr>
        <p:spPr>
          <a:xfrm flipV="1">
            <a:off x="763056" y="1862668"/>
            <a:ext cx="1359255" cy="111974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199" y="1512063"/>
            <a:ext cx="220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Singleton DP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488" y="2090967"/>
            <a:ext cx="4380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Used Singleton DP with a Lazy initialization to create the instance once needed</a:t>
            </a:r>
          </a:p>
          <a:p>
            <a:r>
              <a:rPr lang="en-US" dirty="0">
                <a:solidFill>
                  <a:schemeClr val="bg1"/>
                </a:solidFill>
              </a:rPr>
              <a:t>only one </a:t>
            </a:r>
            <a:r>
              <a:rPr lang="en-US" dirty="0" smtClean="0">
                <a:solidFill>
                  <a:schemeClr val="bg1"/>
                </a:solidFill>
              </a:rPr>
              <a:t>object </a:t>
            </a:r>
            <a:r>
              <a:rPr lang="en-US" dirty="0">
                <a:solidFill>
                  <a:schemeClr val="bg1"/>
                </a:solidFill>
              </a:rPr>
              <a:t>exists at runtime</a:t>
            </a: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1748" y="3608468"/>
            <a:ext cx="4136322" cy="23698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ResponseFactory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static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ResponseFactory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instance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ar-LB" altLang="en-US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ResponseFactory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(){}</a:t>
            </a:r>
            <a:endParaRPr kumimoji="0" lang="ar-LB" altLang="en-US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static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ResponseFactory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getInstance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(){</a:t>
            </a:r>
            <a:endParaRPr kumimoji="0" lang="ar-LB" altLang="en-US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(instance==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endParaRPr kumimoji="0" lang="ar-LB" altLang="en-US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LB" altLang="en-US" sz="1000" dirty="0">
                <a:solidFill>
                  <a:srgbClr val="A9B7C6"/>
                </a:solidFill>
                <a:latin typeface="Arial Unicode MS"/>
              </a:rPr>
              <a:t> </a:t>
            </a:r>
            <a:r>
              <a:rPr lang="ar-LB" altLang="en-US" sz="1000" dirty="0" smtClean="0">
                <a:solidFill>
                  <a:srgbClr val="A9B7C6"/>
                </a:solidFill>
                <a:latin typeface="Arial Unicode MS"/>
              </a:rPr>
              <a:t>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instance=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ResponseFactory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instance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ar-LB" altLang="en-US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LB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--------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42" y="1341419"/>
            <a:ext cx="292458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6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Design Pattern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hape 59"/>
          <p:cNvSpPr/>
          <p:nvPr/>
        </p:nvSpPr>
        <p:spPr>
          <a:xfrm flipV="1">
            <a:off x="763056" y="1862668"/>
            <a:ext cx="1359255" cy="111974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200" y="1501422"/>
            <a:ext cx="220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Template DP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488" y="2090967"/>
            <a:ext cx="4380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Used Template DP to create a template for algorithm Also the </a:t>
            </a:r>
            <a:r>
              <a:rPr lang="en-US" dirty="0">
                <a:solidFill>
                  <a:schemeClr val="bg1"/>
                </a:solidFill>
              </a:rPr>
              <a:t>abstract class exposes defined way(s)/template(s) to execute its </a:t>
            </a:r>
            <a:r>
              <a:rPr lang="en-US" dirty="0" smtClean="0">
                <a:solidFill>
                  <a:schemeClr val="bg1"/>
                </a:solidFill>
              </a:rPr>
              <a:t>methods algorithm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309" y="1427759"/>
            <a:ext cx="4772691" cy="3896269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0682" y="3654635"/>
            <a:ext cx="7264774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MappedSuperclass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EntityListeners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AuditingEntityListener.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JsonIgnoreProperties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(value = {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createdBy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createdDate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lastModifiedBy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lastModifiedDate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allowGetters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abstract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AbstractAuditingEntity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implements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Serializable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static final long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serialVersionUID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public abstract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CreatedBy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@Column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(name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created_by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nullable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false,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length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updatable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createdBy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CreatedDate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@Column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(name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created_date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updatable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Instant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createdDate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Instant.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now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7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Design Pattern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hape 59"/>
          <p:cNvSpPr/>
          <p:nvPr/>
        </p:nvSpPr>
        <p:spPr>
          <a:xfrm flipV="1">
            <a:off x="763056" y="1862668"/>
            <a:ext cx="1359255" cy="111974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200" y="1501422"/>
            <a:ext cx="220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Template DP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63056" y="2123090"/>
            <a:ext cx="537065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@Entity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@Table(name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"balance"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SuppressWarnings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common-java:DuplicatedBlocks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Balance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extends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AbstractAuditingEntity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&lt;Long&gt;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implements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Serializable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static final long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serialVersionUID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@Id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GeneratedValue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(strategy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GenerationType.AUTO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@Column(name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Long 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ar-LB" altLang="en-US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r-LB" altLang="en-US" sz="100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LB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  public 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</a:rPr>
              <a:t>Long</a:t>
            </a: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 </a:t>
            </a:r>
            <a:r>
              <a:rPr lang="en-US" altLang="en-US" sz="1000" dirty="0" err="1">
                <a:solidFill>
                  <a:srgbClr val="FFC66D"/>
                </a:solidFill>
                <a:latin typeface="Arial Unicode MS"/>
              </a:rPr>
              <a:t>getId</a:t>
            </a: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        return </a:t>
            </a:r>
            <a:r>
              <a:rPr lang="en-US" altLang="en-US" sz="1000" dirty="0">
                <a:solidFill>
                  <a:srgbClr val="9876AA"/>
                </a:solidFill>
                <a:latin typeface="Arial Unicode MS"/>
              </a:rPr>
              <a:t>this.id</a:t>
            </a: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aseline="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443397" y="2123090"/>
            <a:ext cx="489638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@Entity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@Table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(name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"card"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SuppressWarnings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common-java:DuplicatedBlocks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extends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AbstractAuditingEntity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&lt;Long&gt;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implements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Serializable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static final long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serialVersionUID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@Id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GeneratedValue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(strategy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GenerationType.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AUTO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@Column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(name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lang="en-US" altLang="en-US" sz="100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------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A9B7C6"/>
                </a:solidFill>
                <a:latin typeface="Arial Unicode MS"/>
              </a:rPr>
              <a:t>      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8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Design Pattern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hape 59"/>
          <p:cNvSpPr/>
          <p:nvPr/>
        </p:nvSpPr>
        <p:spPr>
          <a:xfrm flipV="1">
            <a:off x="763056" y="1862668"/>
            <a:ext cx="1359255" cy="111974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200" y="1501422"/>
            <a:ext cx="220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Proxy DP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200" y="2141905"/>
            <a:ext cx="10923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Proxy means ‘in place of’, representing’ or ‘in place of’ or ‘on behalf of’ are literal meanings of proxy and that directly explains 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Proxy Design Pattern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“Controls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and manage access to the object they are protecting“.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17" y="3524984"/>
            <a:ext cx="5201376" cy="1686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9608" y="3287874"/>
            <a:ext cx="34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1: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6726" y="5355126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999999"/>
                </a:solidFill>
                <a:latin typeface="PT Sans"/>
              </a:rPr>
              <a:t>The proxy disguises itself as a database object. 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056" y="3686931"/>
            <a:ext cx="2076740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9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Design Pattern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hape 59"/>
          <p:cNvSpPr/>
          <p:nvPr/>
        </p:nvSpPr>
        <p:spPr>
          <a:xfrm flipV="1">
            <a:off x="763056" y="1862668"/>
            <a:ext cx="1359255" cy="111974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200" y="1501422"/>
            <a:ext cx="220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Proxy DP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1386" y="2097050"/>
            <a:ext cx="34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2: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3814" y="3589441"/>
            <a:ext cx="4480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PT Sans"/>
              </a:rPr>
              <a:t>A credit card is a proxy for a bank account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63814" y="24644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</a:rPr>
              <a:t>One of the best matching examples for the Proxy pattern is the Bank account and the </a:t>
            </a:r>
            <a:r>
              <a:rPr lang="en-US" dirty="0" smtClean="0">
                <a:solidFill>
                  <a:srgbClr val="404040"/>
                </a:solidFill>
                <a:latin typeface="roboto" panose="02000000000000000000" pitchFamily="2" charset="0"/>
              </a:rPr>
              <a:t>Credit </a:t>
            </a:r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</a:rPr>
              <a:t>card. The bank account is the real object and it represents by the </a:t>
            </a:r>
            <a:r>
              <a:rPr lang="en-US" dirty="0" smtClean="0">
                <a:solidFill>
                  <a:srgbClr val="404040"/>
                </a:solidFill>
                <a:latin typeface="roboto" panose="02000000000000000000" pitchFamily="2" charset="0"/>
              </a:rPr>
              <a:t>Credit </a:t>
            </a:r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</a:rPr>
              <a:t>card. Therefore Credit</a:t>
            </a:r>
            <a:r>
              <a:rPr lang="en-US" dirty="0" smtClean="0">
                <a:solidFill>
                  <a:srgbClr val="404040"/>
                </a:solidFill>
                <a:latin typeface="roboto" panose="02000000000000000000" pitchFamily="2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</a:rPr>
              <a:t>card is a proxy for the bank account.</a:t>
            </a:r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934689" y="4076248"/>
            <a:ext cx="2244658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@Data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AllArgsConstructor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NoArgsConstructor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cvv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LocalDate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exDate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currency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Double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amount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   --------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8094133" y="1625600"/>
            <a:ext cx="3070578" cy="1064820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/>
              <a:t>The main advantage is the security of the original object.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999765" y="2876147"/>
            <a:ext cx="3635022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implements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Serializable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Long 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token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maskedPan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LocalDate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expiry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displayName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Boolean expired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WalletDTO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wallet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3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1912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Agency FB</vt:lpstr>
      <vt:lpstr>Arial</vt:lpstr>
      <vt:lpstr>Arial Unicode MS</vt:lpstr>
      <vt:lpstr>Calibri</vt:lpstr>
      <vt:lpstr>Century Gothic</vt:lpstr>
      <vt:lpstr>PT Sans</vt:lpstr>
      <vt:lpstr>roboto</vt:lpstr>
      <vt:lpstr>roboto</vt:lpstr>
      <vt:lpstr>urw-din</vt:lpstr>
      <vt:lpstr>Vapor Trail</vt:lpstr>
      <vt:lpstr>E-BANKING System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2023-02-13T18:07:38Z</dcterms:created>
  <dcterms:modified xsi:type="dcterms:W3CDTF">2023-02-24T21:43:07Z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