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89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18054-8330-483C-89D1-73605D9725B1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8F427-7205-4ADD-AAD6-20812D5AF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16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E3F9-6E52-4316-0ECC-8DD26FE29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80D29-FC24-2E1A-8DAD-9EF3262DC9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56F6C-FE81-8CDF-51AC-FC246A5F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10C6-BA9B-2FE6-14A6-915545D0B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A74F0-50F7-CBE4-2D55-DFD3409D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83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5F4FB-5635-61A1-DC26-94BF838E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F84F2-DC46-1FCE-83C2-FDDB104E3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013F2-6786-6CC5-641F-E4F96A612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5B54-7AAE-334E-377B-5A2879E4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91057-38C7-C857-146C-F423A89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6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8416E5-A226-2EAC-E3B7-A979CA72F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E7144-B91E-9A6B-3581-CD9C4DE01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A80B0-47BA-FE0E-261B-19372FD05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9976-2E45-D4CA-EB9B-1B084E80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F20E38-F1E8-DE26-C3A9-599A12C7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4007-956A-48FA-4819-3642C9F4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128B-306D-D705-F602-C43645169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20E2E-0C1C-81E7-0FEC-3C757469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BC20F-5D8F-0890-CE02-5C80E097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2897D-2003-3D8F-7A73-3AB41F00F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7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E9CA-3CA2-EB82-DBD7-F5431104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DB50D-E6EC-D525-E5F7-339F43299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82BC0-7869-EC45-0643-A4E4B8AAB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1E779-A95E-D09B-2E55-96D3793F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5B790-8C82-4783-231E-69BF2E10C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72C8-1E55-F962-63F9-410B37A7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B127-B30B-1670-7CBD-E49582513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2105F-756F-5B79-6B42-5DA15E9C6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E656E-D1F3-C149-FA37-845C332EA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572E9-47F4-5B9F-2A47-5519BD64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3550C-9F32-8331-8BCA-647FE369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396AB-3113-0F4F-6361-CE034443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55A7-A55E-7895-F9CF-DF200FD70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FBB06-44C7-BF7A-BAFF-12E9A15A5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D3951-4148-E18C-B670-739B35F29B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1EA5F-7E6E-8CEB-ECC7-3A0DF3243A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EA6E9E-2891-3203-DA63-7971DD65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11278-3C89-9C15-F651-727AD61A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B6FA6-27B6-7812-7145-87E146F3E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4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ADAB-862E-983C-5897-1980535F0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288736-0FDA-30EC-65AE-11290EE23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D3205-578B-D41C-4DA2-CD39B4C6D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47539-0814-A542-050D-9C22BAB38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20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581A0-9949-1A4A-030B-04E11452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C41BE-7982-C50B-BB94-B9A55447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777A4-518E-D494-D998-78C381DAE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3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57FF-5A43-FCA1-EA1F-7CE81813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27F51-B73F-3CAA-EAA1-8B67FF094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EA8CDD-49C2-F9F2-FB6B-A18BBA0C4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D5955-EE51-D891-E253-0E8B2E2D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AF723-802B-5193-0EF9-DFA6885C2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D8BE1-5254-B1CB-3344-812E152D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67B2E-2C2D-11FC-1BD1-B5B5784B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B76331-B131-38F6-A074-B96350EE0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6E710F-C550-E59E-0D72-36293AE20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992F2-F860-04E4-58E0-CDF3A5EB5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C2A78-C833-4EA4-B2D3-F822EDEBED6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AB220-BD06-10ED-4AAE-6E3B59A1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CBD11-D9A6-1F87-7BD8-D9B6C622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C01DF-8D72-BE7A-0860-D1AB1F5A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8009-7887-E450-F519-C024AE441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1EBE-5A4D-B44A-0E86-DFED70BD6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C2A78-C833-4EA4-B2D3-F822EDEBED6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906D-FB2F-774B-D2D3-279A739FD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F86A-DD46-F7E5-C885-BF1926AB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DF1CD-9217-4633-8616-E19A5EFAF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1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DD0F28-75E6-3B7B-096E-1DBB885BB69F}"/>
              </a:ext>
            </a:extLst>
          </p:cNvPr>
          <p:cNvSpPr txBox="1"/>
          <p:nvPr/>
        </p:nvSpPr>
        <p:spPr>
          <a:xfrm>
            <a:off x="45720" y="45720"/>
            <a:ext cx="1068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Relations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9D9B20-9708-0DB2-EE7B-6DCBE90CA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674698"/>
              </p:ext>
            </p:extLst>
          </p:nvPr>
        </p:nvGraphicFramePr>
        <p:xfrm>
          <a:off x="5126950" y="1739968"/>
          <a:ext cx="717302" cy="2225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17302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825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82074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164C90-64C0-5D4E-2F54-19791A966C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518852"/>
              </p:ext>
            </p:extLst>
          </p:nvPr>
        </p:nvGraphicFramePr>
        <p:xfrm>
          <a:off x="7660239" y="4064405"/>
          <a:ext cx="825011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25011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DB399B-7E76-A109-8B06-287EC7583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993522"/>
              </p:ext>
            </p:extLst>
          </p:nvPr>
        </p:nvGraphicFramePr>
        <p:xfrm>
          <a:off x="7785207" y="1446173"/>
          <a:ext cx="938169" cy="148336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38169">
                  <a:extLst>
                    <a:ext uri="{9D8B030D-6E8A-4147-A177-3AD203B41FA5}">
                      <a16:colId xmlns:a16="http://schemas.microsoft.com/office/drawing/2014/main" val="2166682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79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95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113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26011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5D6E6E03-7FFF-C32B-117F-D9829F5D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460772"/>
            <a:ext cx="3962953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73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7DFA07-5972-4C95-364C-B0D3FC02C65A}"/>
              </a:ext>
            </a:extLst>
          </p:cNvPr>
          <p:cNvSpPr txBox="1"/>
          <p:nvPr/>
        </p:nvSpPr>
        <p:spPr>
          <a:xfrm>
            <a:off x="395478" y="1342382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optimize:clear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D62F3-A09C-5848-64D8-069D0937FF53}"/>
              </a:ext>
            </a:extLst>
          </p:cNvPr>
          <p:cNvSpPr txBox="1"/>
          <p:nvPr/>
        </p:nvSpPr>
        <p:spPr>
          <a:xfrm>
            <a:off x="852678" y="215619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cache clean --force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7D77D2-EC4D-37B3-2834-EF1C7BE78139}"/>
              </a:ext>
            </a:extLst>
          </p:cNvPr>
          <p:cNvSpPr txBox="1"/>
          <p:nvPr/>
        </p:nvSpPr>
        <p:spPr>
          <a:xfrm>
            <a:off x="3047238" y="2967335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migrate:refresh</a:t>
            </a:r>
            <a:r>
              <a:rPr lang="en-US" dirty="0"/>
              <a:t> --path=/database/migrations/2024_07_28_130648_create_buys_details_confirms_table.php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47E931-90F7-E8BA-9129-D9EE9A271A68}"/>
              </a:ext>
            </a:extLst>
          </p:cNvPr>
          <p:cNvSpPr txBox="1"/>
          <p:nvPr/>
        </p:nvSpPr>
        <p:spPr>
          <a:xfrm>
            <a:off x="2498598" y="514628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php</a:t>
            </a:r>
            <a:r>
              <a:rPr lang="en-US" dirty="0"/>
              <a:t> artisan </a:t>
            </a:r>
            <a:r>
              <a:rPr lang="en-US" dirty="0" err="1"/>
              <a:t>cache:forget</a:t>
            </a:r>
            <a:r>
              <a:rPr lang="en-US" dirty="0"/>
              <a:t> </a:t>
            </a:r>
            <a:r>
              <a:rPr lang="en-US" dirty="0" err="1"/>
              <a:t>spatie.permission.cache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119C4F-D9C8-D676-7EF8-2C7CA35A0585}"/>
              </a:ext>
            </a:extLst>
          </p:cNvPr>
          <p:cNvSpPr txBox="1"/>
          <p:nvPr/>
        </p:nvSpPr>
        <p:spPr>
          <a:xfrm>
            <a:off x="2002536" y="4871966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وقتی یک پرمیشن جدید مزنم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C5B06-4D7D-3454-6B36-1CFE2FB5D803}"/>
              </a:ext>
            </a:extLst>
          </p:cNvPr>
          <p:cNvSpPr txBox="1"/>
          <p:nvPr/>
        </p:nvSpPr>
        <p:spPr>
          <a:xfrm>
            <a:off x="4729734" y="188187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BFC7D5"/>
                </a:solidFill>
                <a:effectLst/>
                <a:highlight>
                  <a:srgbClr val="252A37"/>
                </a:highlight>
                <a:latin typeface="source-code-pro"/>
              </a:rPr>
              <a:t>php</a:t>
            </a:r>
            <a:r>
              <a:rPr lang="en-US" b="0" i="0" dirty="0">
                <a:solidFill>
                  <a:srgbClr val="BFC7D5"/>
                </a:solidFill>
                <a:effectLst/>
                <a:highlight>
                  <a:srgbClr val="252A37"/>
                </a:highlight>
                <a:latin typeface="source-code-pro"/>
              </a:rPr>
              <a:t> artisan </a:t>
            </a:r>
            <a:r>
              <a:rPr lang="en-US" b="0" i="0" dirty="0" err="1">
                <a:solidFill>
                  <a:srgbClr val="BFC7D5"/>
                </a:solidFill>
                <a:effectLst/>
                <a:highlight>
                  <a:srgbClr val="252A37"/>
                </a:highlight>
                <a:latin typeface="source-code-pro"/>
              </a:rPr>
              <a:t>db:seed</a:t>
            </a:r>
            <a:r>
              <a:rPr lang="en-US" b="0" i="0" dirty="0">
                <a:solidFill>
                  <a:srgbClr val="BFC7D5"/>
                </a:solidFill>
                <a:effectLst/>
                <a:highlight>
                  <a:srgbClr val="252A37"/>
                </a:highlight>
                <a:latin typeface="source-code-pro"/>
              </a:rPr>
              <a:t> </a:t>
            </a:r>
            <a:r>
              <a:rPr lang="en-US" b="0" i="0" dirty="0">
                <a:solidFill>
                  <a:srgbClr val="82AAFF"/>
                </a:solidFill>
                <a:effectLst/>
                <a:highlight>
                  <a:srgbClr val="252A37"/>
                </a:highlight>
                <a:latin typeface="source-code-pro"/>
              </a:rPr>
              <a:t>--class=</a:t>
            </a:r>
            <a:r>
              <a:rPr lang="en-US" b="0" i="0" dirty="0" err="1">
                <a:solidFill>
                  <a:srgbClr val="82AAFF"/>
                </a:solidFill>
                <a:effectLst/>
                <a:highlight>
                  <a:srgbClr val="252A37"/>
                </a:highlight>
                <a:latin typeface="source-code-pro"/>
              </a:rPr>
              <a:t>UserSeeder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2E1B3-EFE0-C092-3C54-6BBB6EADF8F7}"/>
              </a:ext>
            </a:extLst>
          </p:cNvPr>
          <p:cNvSpPr txBox="1"/>
          <p:nvPr/>
        </p:nvSpPr>
        <p:spPr>
          <a:xfrm>
            <a:off x="4876038" y="433247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 rm -r --cached storage/logs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928FFF-762C-40F4-671C-0F6531173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3584" y="886971"/>
            <a:ext cx="275286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Log::info(</a:t>
            </a:r>
            <a:r>
              <a:rPr lang="en-US" altLang="en-US" dirty="0" err="1"/>
              <a:t>print_r</a:t>
            </a:r>
            <a:r>
              <a:rPr lang="en-US" altLang="en-US" dirty="0"/>
              <a:t>($var, true)); </a:t>
            </a:r>
          </a:p>
        </p:txBody>
      </p:sp>
    </p:spTree>
    <p:extLst>
      <p:ext uri="{BB962C8B-B14F-4D97-AF65-F5344CB8AC3E}">
        <p14:creationId xmlns:p14="http://schemas.microsoft.com/office/powerpoint/2010/main" val="4196355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11214</TotalTime>
  <Words>84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source-code-pro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Hassani</dc:creator>
  <cp:lastModifiedBy>programmer04</cp:lastModifiedBy>
  <cp:revision>114</cp:revision>
  <dcterms:created xsi:type="dcterms:W3CDTF">2024-07-18T19:59:08Z</dcterms:created>
  <dcterms:modified xsi:type="dcterms:W3CDTF">2024-09-30T09:37:31Z</dcterms:modified>
</cp:coreProperties>
</file>