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9" r:id="rId2"/>
    <p:sldId id="290" r:id="rId3"/>
    <p:sldId id="291" r:id="rId4"/>
    <p:sldId id="292" r:id="rId5"/>
    <p:sldId id="260" r:id="rId6"/>
    <p:sldId id="277" r:id="rId7"/>
    <p:sldId id="274" r:id="rId8"/>
    <p:sldId id="273" r:id="rId9"/>
    <p:sldId id="276" r:id="rId10"/>
    <p:sldId id="262" r:id="rId11"/>
    <p:sldId id="278" r:id="rId12"/>
    <p:sldId id="275" r:id="rId13"/>
    <p:sldId id="282" r:id="rId14"/>
    <p:sldId id="28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8054-8330-483C-89D1-73605D9725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8F427-7205-4ADD-AAD6-20812D5AF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16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E3F9-6E52-4316-0ECC-8DD26FE29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80D29-FC24-2E1A-8DAD-9EF3262DC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56F6C-FE81-8CDF-51AC-FC246A5F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10C6-BA9B-2FE6-14A6-915545D0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A74F0-50F7-CBE4-2D55-DFD3409D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8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F4FB-5635-61A1-DC26-94BF838E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F84F2-DC46-1FCE-83C2-FDDB104E3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13F2-6786-6CC5-641F-E4F96A61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5B54-7AAE-334E-377B-5A2879E4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91057-38C7-C857-146C-F423A89C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6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416E5-A226-2EAC-E3B7-A979CA72F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E7144-B91E-9A6B-3581-CD9C4DE01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A80B0-47BA-FE0E-261B-19372FD0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9976-2E45-D4CA-EB9B-1B084E80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20E38-F1E8-DE26-C3A9-599A12C7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8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4007-956A-48FA-4819-3642C9F4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E128B-306D-D705-F602-C4364516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20E2E-0C1C-81E7-0FEC-3C757469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BC20F-5D8F-0890-CE02-5C80E097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2897D-2003-3D8F-7A73-3AB41F00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7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E9CA-3CA2-EB82-DBD7-F5431104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DB50D-E6EC-D525-E5F7-339F43299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82BC0-7869-EC45-0643-A4E4B8AA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1E779-A95E-D09B-2E55-96D3793F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5B790-8C82-4783-231E-69BF2E10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72C8-1E55-F962-63F9-410B37A7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EB127-B30B-1670-7CBD-E49582513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2105F-756F-5B79-6B42-5DA15E9C6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E656E-D1F3-C149-FA37-845C332E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572E9-47F4-5B9F-2A47-5519BD64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3550C-9F32-8331-8BCA-647FE369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96AB-3113-0F4F-6361-CE034443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B55A7-A55E-7895-F9CF-DF200FD70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FBB06-44C7-BF7A-BAFF-12E9A15A5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D3951-4148-E18C-B670-739B35F29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1EA5F-7E6E-8CEB-ECC7-3A0DF3243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A6E9E-2891-3203-DA63-7971DD65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11278-3C89-9C15-F651-727AD61A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B6FA6-27B6-7812-7145-87E146F3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4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ADAB-862E-983C-5897-1980535F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288736-0FDA-30EC-65AE-11290EE2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D3205-578B-D41C-4DA2-CD39B4C6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47539-0814-A542-050D-9C22BAB3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2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581A0-9949-1A4A-030B-04E11452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C41BE-7982-C50B-BB94-B9A55447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777A4-518E-D494-D998-78C381DA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3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57FF-5A43-FCA1-EA1F-7CE81813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27F51-B73F-3CAA-EAA1-8B67FF09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A8CDD-49C2-F9F2-FB6B-A18BBA0C4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D5955-EE51-D891-E253-0E8B2E2D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AF723-802B-5193-0EF9-DFA6885C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D8BE1-5254-B1CB-3344-812E152D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7B2E-2C2D-11FC-1BD1-B5B5784B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76331-B131-38F6-A074-B96350EE0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E710F-C550-E59E-0D72-36293AE20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992F2-F860-04E4-58E0-CDF3A5EB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AB220-BD06-10ED-4AAE-6E3B59A1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CBD11-D9A6-1F87-7BD8-D9B6C622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C01DF-8D72-BE7A-0860-D1AB1F5A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8009-7887-E450-F519-C024AE441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1EBE-5A4D-B44A-0E86-DFED70BD6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906D-FB2F-774B-D2D3-279A739FD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F86A-DD46-F7E5-C885-BF1926AB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1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33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Middleware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491DE-F7D1-2B09-E86D-861FCD783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854644"/>
            <a:ext cx="9223673" cy="822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6AAA0B-BDF0-E966-F918-636648E4624D}"/>
              </a:ext>
            </a:extLst>
          </p:cNvPr>
          <p:cNvSpPr txBox="1"/>
          <p:nvPr/>
        </p:nvSpPr>
        <p:spPr>
          <a:xfrm>
            <a:off x="45720" y="1851340"/>
            <a:ext cx="481660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php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 artisan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make:middleware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MiddleWareName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Fira Code" pitchFamily="1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A4E86B-C86E-7DA2-9FA5-A3B77579C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3" y="2174059"/>
            <a:ext cx="6624605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D1FAF9-D098-8A0E-22BF-5D5608C08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5877379"/>
            <a:ext cx="6653346" cy="7315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B93BBA-1E36-0F6E-1408-5C3D905CF1BC}"/>
              </a:ext>
            </a:extLst>
          </p:cNvPr>
          <p:cNvSpPr txBox="1"/>
          <p:nvPr/>
        </p:nvSpPr>
        <p:spPr>
          <a:xfrm>
            <a:off x="45720" y="465571"/>
            <a:ext cx="2316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Path: \bootstrap\</a:t>
            </a:r>
            <a:r>
              <a:rPr lang="en-US" sz="1600" dirty="0" err="1"/>
              <a:t>app.php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036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4CA8B-443F-D453-3C0F-11EA2102703F}"/>
              </a:ext>
            </a:extLst>
          </p:cNvPr>
          <p:cNvSpPr txBox="1"/>
          <p:nvPr/>
        </p:nvSpPr>
        <p:spPr>
          <a:xfrm>
            <a:off x="45718" y="1204793"/>
            <a:ext cx="6050282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model()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M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odelNameThatWas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Imported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::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methodNameInThat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Repository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($data)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$this-&gt;model()::all();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   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$this-&gt;model()::create($data);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   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$this-&gt;model()::destroy($data);</a:t>
            </a:r>
          </a:p>
          <a:p>
            <a:endParaRPr lang="en-US" sz="1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Fira Code" pitchFamily="1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   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  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(new $this-&gt;model())-&gt;update($data);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Fira Code" pitchFamily="1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$this-&gt;model()::where([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       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‘</a:t>
            </a:r>
            <a:r>
              <a:rPr lang="en-US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nameOfFieldInTable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=&gt; ‘something’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    ])-&gt;get();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Fira Code" pitchFamily="1" charset="0"/>
              </a:rPr>
              <a:t>   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$this-&gt;model()::find($data);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</a:br>
            <a:endParaRPr lang="en-US" sz="1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Fira Code" pitchFamily="1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1FE83-0D07-55F1-CA0E-698A6CE08FB0}"/>
              </a:ext>
            </a:extLst>
          </p:cNvPr>
          <p:cNvSpPr txBox="1"/>
          <p:nvPr/>
        </p:nvSpPr>
        <p:spPr>
          <a:xfrm>
            <a:off x="45719" y="5096827"/>
            <a:ext cx="35218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$this-&gt;model()::all(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'name'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);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76A260B-6A2F-2533-E62F-DC8D0E8FAF56}"/>
              </a:ext>
            </a:extLst>
          </p:cNvPr>
          <p:cNvSpPr/>
          <p:nvPr/>
        </p:nvSpPr>
        <p:spPr>
          <a:xfrm>
            <a:off x="3095625" y="5334802"/>
            <a:ext cx="790575" cy="352450"/>
          </a:xfrm>
          <a:custGeom>
            <a:avLst/>
            <a:gdLst>
              <a:gd name="connsiteX0" fmla="*/ 0 w 790575"/>
              <a:gd name="connsiteY0" fmla="*/ 0 h 352450"/>
              <a:gd name="connsiteX1" fmla="*/ 514350 w 790575"/>
              <a:gd name="connsiteY1" fmla="*/ 352425 h 352450"/>
              <a:gd name="connsiteX2" fmla="*/ 790575 w 790575"/>
              <a:gd name="connsiteY2" fmla="*/ 19050 h 3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575" h="352450">
                <a:moveTo>
                  <a:pt x="0" y="0"/>
                </a:moveTo>
                <a:cubicBezTo>
                  <a:pt x="191294" y="174625"/>
                  <a:pt x="382588" y="349250"/>
                  <a:pt x="514350" y="352425"/>
                </a:cubicBezTo>
                <a:cubicBezTo>
                  <a:pt x="646112" y="355600"/>
                  <a:pt x="723900" y="66675"/>
                  <a:pt x="790575" y="19050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42242E-274C-7E07-F795-61120639F124}"/>
              </a:ext>
            </a:extLst>
          </p:cNvPr>
          <p:cNvSpPr txBox="1"/>
          <p:nvPr/>
        </p:nvSpPr>
        <p:spPr>
          <a:xfrm>
            <a:off x="3657600" y="5050660"/>
            <a:ext cx="244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just ‘name’ field in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ADEB3B-B011-9A66-A74A-9FC13B88C2E0}"/>
              </a:ext>
            </a:extLst>
          </p:cNvPr>
          <p:cNvSpPr txBox="1"/>
          <p:nvPr/>
        </p:nvSpPr>
        <p:spPr>
          <a:xfrm>
            <a:off x="4143079" y="2780050"/>
            <a:ext cx="188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that should be $id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6A27A88-C495-73E1-86BA-AA4AD9DDF3FB}"/>
              </a:ext>
            </a:extLst>
          </p:cNvPr>
          <p:cNvSpPr/>
          <p:nvPr/>
        </p:nvSpPr>
        <p:spPr>
          <a:xfrm>
            <a:off x="3448050" y="3048000"/>
            <a:ext cx="771525" cy="209625"/>
          </a:xfrm>
          <a:custGeom>
            <a:avLst/>
            <a:gdLst>
              <a:gd name="connsiteX0" fmla="*/ 0 w 771525"/>
              <a:gd name="connsiteY0" fmla="*/ 19050 h 209625"/>
              <a:gd name="connsiteX1" fmla="*/ 419100 w 771525"/>
              <a:gd name="connsiteY1" fmla="*/ 209550 h 209625"/>
              <a:gd name="connsiteX2" fmla="*/ 771525 w 771525"/>
              <a:gd name="connsiteY2" fmla="*/ 0 h 2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1525" h="209625">
                <a:moveTo>
                  <a:pt x="0" y="19050"/>
                </a:moveTo>
                <a:cubicBezTo>
                  <a:pt x="145256" y="115887"/>
                  <a:pt x="290513" y="212725"/>
                  <a:pt x="419100" y="209550"/>
                </a:cubicBezTo>
                <a:cubicBezTo>
                  <a:pt x="547687" y="206375"/>
                  <a:pt x="700088" y="14287"/>
                  <a:pt x="771525" y="0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DF3A6-5B8C-0174-2D33-35FBC85F9BCB}"/>
              </a:ext>
            </a:extLst>
          </p:cNvPr>
          <p:cNvSpPr txBox="1"/>
          <p:nvPr/>
        </p:nvSpPr>
        <p:spPr>
          <a:xfrm>
            <a:off x="3838279" y="4076938"/>
            <a:ext cx="381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that should be $id (primary id of table)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CFE1266-CE59-B35D-D727-0893A87881BA}"/>
              </a:ext>
            </a:extLst>
          </p:cNvPr>
          <p:cNvSpPr/>
          <p:nvPr/>
        </p:nvSpPr>
        <p:spPr>
          <a:xfrm>
            <a:off x="3143250" y="4344888"/>
            <a:ext cx="771525" cy="209625"/>
          </a:xfrm>
          <a:custGeom>
            <a:avLst/>
            <a:gdLst>
              <a:gd name="connsiteX0" fmla="*/ 0 w 771525"/>
              <a:gd name="connsiteY0" fmla="*/ 19050 h 209625"/>
              <a:gd name="connsiteX1" fmla="*/ 419100 w 771525"/>
              <a:gd name="connsiteY1" fmla="*/ 209550 h 209625"/>
              <a:gd name="connsiteX2" fmla="*/ 771525 w 771525"/>
              <a:gd name="connsiteY2" fmla="*/ 0 h 2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1525" h="209625">
                <a:moveTo>
                  <a:pt x="0" y="19050"/>
                </a:moveTo>
                <a:cubicBezTo>
                  <a:pt x="145256" y="115887"/>
                  <a:pt x="290513" y="212725"/>
                  <a:pt x="419100" y="209550"/>
                </a:cubicBezTo>
                <a:cubicBezTo>
                  <a:pt x="547687" y="206375"/>
                  <a:pt x="700088" y="14287"/>
                  <a:pt x="771525" y="0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7452BC-DB05-4BD4-FE5D-3D7D60975A89}"/>
              </a:ext>
            </a:extLst>
          </p:cNvPr>
          <p:cNvSpPr txBox="1"/>
          <p:nvPr/>
        </p:nvSpPr>
        <p:spPr>
          <a:xfrm>
            <a:off x="45718" y="6031016"/>
            <a:ext cx="35218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Auth()-&gt;user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()-&gt;username or id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25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Repository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8BF0C64-C125-211F-4798-8CB5C6E61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712250"/>
            <a:ext cx="4672012" cy="1371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E05C9BB-ADDB-E4E9-DC03-D49627861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1" y="3409837"/>
            <a:ext cx="5365277" cy="2286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53968B6-30F2-BE5F-0536-3ABC3320E006}"/>
              </a:ext>
            </a:extLst>
          </p:cNvPr>
          <p:cNvSpPr txBox="1"/>
          <p:nvPr/>
        </p:nvSpPr>
        <p:spPr>
          <a:xfrm>
            <a:off x="45720" y="5741557"/>
            <a:ext cx="321113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$user -&gt; delete()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$user -&gt; update($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incomingFields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E1DC32-633C-DDD5-713C-68EDBDE6E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460772"/>
            <a:ext cx="7590178" cy="205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D317D2-2558-DA64-5F5A-C4DD3E308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" y="2129570"/>
            <a:ext cx="8497036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2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06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B8DC0C-C855-E367-BBAE-51FBE68E8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86688"/>
              </p:ext>
            </p:extLst>
          </p:nvPr>
        </p:nvGraphicFramePr>
        <p:xfrm>
          <a:off x="5126950" y="1739968"/>
          <a:ext cx="717302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17302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2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8207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6B4A0F-4C0F-C3F6-3BFE-7C63245C0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583680"/>
              </p:ext>
            </p:extLst>
          </p:nvPr>
        </p:nvGraphicFramePr>
        <p:xfrm>
          <a:off x="7842107" y="1826314"/>
          <a:ext cx="1096291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96291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C762AA-9912-550E-6B4B-4031E6DF244A}"/>
              </a:ext>
            </a:extLst>
          </p:cNvPr>
          <p:cNvCxnSpPr>
            <a:cxnSpLocks/>
          </p:cNvCxnSpPr>
          <p:nvPr/>
        </p:nvCxnSpPr>
        <p:spPr>
          <a:xfrm flipV="1">
            <a:off x="5824331" y="2390874"/>
            <a:ext cx="2017776" cy="26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3CC786-4285-2864-51A7-383DC5407C4D}"/>
              </a:ext>
            </a:extLst>
          </p:cNvPr>
          <p:cNvCxnSpPr>
            <a:cxnSpLocks/>
          </p:cNvCxnSpPr>
          <p:nvPr/>
        </p:nvCxnSpPr>
        <p:spPr>
          <a:xfrm flipH="1">
            <a:off x="5824331" y="2721102"/>
            <a:ext cx="2017776" cy="37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86978AD-95A4-AA5F-BA6F-28489390E6B0}"/>
              </a:ext>
            </a:extLst>
          </p:cNvPr>
          <p:cNvSpPr/>
          <p:nvPr/>
        </p:nvSpPr>
        <p:spPr>
          <a:xfrm>
            <a:off x="5782855" y="2419390"/>
            <a:ext cx="6685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1"/>
                </a:solidFill>
              </a:rPr>
              <a:t>hasOne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A309DC-212B-047F-28C8-9B80529823B6}"/>
              </a:ext>
            </a:extLst>
          </p:cNvPr>
          <p:cNvSpPr/>
          <p:nvPr/>
        </p:nvSpPr>
        <p:spPr>
          <a:xfrm>
            <a:off x="7099881" y="2581993"/>
            <a:ext cx="8250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belongsTo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96339A4-E7C5-EA40-26E3-174B6610C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4426"/>
              </p:ext>
            </p:extLst>
          </p:nvPr>
        </p:nvGraphicFramePr>
        <p:xfrm>
          <a:off x="7660239" y="4064405"/>
          <a:ext cx="825011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25011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E0EC26-3ED5-22C0-42EF-5045920774BE}"/>
              </a:ext>
            </a:extLst>
          </p:cNvPr>
          <p:cNvCxnSpPr>
            <a:cxnSpLocks/>
          </p:cNvCxnSpPr>
          <p:nvPr/>
        </p:nvCxnSpPr>
        <p:spPr>
          <a:xfrm>
            <a:off x="5824331" y="3412984"/>
            <a:ext cx="1835908" cy="119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395559-4D72-CA28-E3FA-92C7384837E7}"/>
              </a:ext>
            </a:extLst>
          </p:cNvPr>
          <p:cNvCxnSpPr>
            <a:cxnSpLocks/>
          </p:cNvCxnSpPr>
          <p:nvPr/>
        </p:nvCxnSpPr>
        <p:spPr>
          <a:xfrm flipH="1" flipV="1">
            <a:off x="5824331" y="3752299"/>
            <a:ext cx="1835908" cy="159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6AB036-139C-8409-4563-A191630BF243}"/>
              </a:ext>
            </a:extLst>
          </p:cNvPr>
          <p:cNvCxnSpPr>
            <a:cxnSpLocks/>
          </p:cNvCxnSpPr>
          <p:nvPr/>
        </p:nvCxnSpPr>
        <p:spPr>
          <a:xfrm>
            <a:off x="5824331" y="3411430"/>
            <a:ext cx="1835908" cy="162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9EEFC35-C987-6FD7-78AE-9B850E95F6C3}"/>
              </a:ext>
            </a:extLst>
          </p:cNvPr>
          <p:cNvSpPr/>
          <p:nvPr/>
        </p:nvSpPr>
        <p:spPr>
          <a:xfrm>
            <a:off x="5730192" y="3280470"/>
            <a:ext cx="81534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hasMany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78D8A6-F7F1-D53F-8AAE-C528A9E7374F}"/>
              </a:ext>
            </a:extLst>
          </p:cNvPr>
          <p:cNvSpPr/>
          <p:nvPr/>
        </p:nvSpPr>
        <p:spPr>
          <a:xfrm>
            <a:off x="7244082" y="5188139"/>
            <a:ext cx="8250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belongsTo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70AF1BD-3F3F-F30D-4EA8-F6CFBD0AB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61021"/>
              </p:ext>
            </p:extLst>
          </p:nvPr>
        </p:nvGraphicFramePr>
        <p:xfrm>
          <a:off x="2693378" y="1553794"/>
          <a:ext cx="991963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91963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C0F028-F0F1-0F79-145C-CF84034AA4CB}"/>
              </a:ext>
            </a:extLst>
          </p:cNvPr>
          <p:cNvCxnSpPr>
            <a:cxnSpLocks/>
          </p:cNvCxnSpPr>
          <p:nvPr/>
        </p:nvCxnSpPr>
        <p:spPr>
          <a:xfrm flipH="1" flipV="1">
            <a:off x="3740999" y="2176074"/>
            <a:ext cx="1373136" cy="42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C7462C7-7860-E6CE-DA86-0F6B76B45A07}"/>
              </a:ext>
            </a:extLst>
          </p:cNvPr>
          <p:cNvSpPr/>
          <p:nvPr/>
        </p:nvSpPr>
        <p:spPr>
          <a:xfrm>
            <a:off x="4542777" y="2380896"/>
            <a:ext cx="81594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belongsTo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20177E-4555-0F8C-7CE8-D77D89640B65}"/>
              </a:ext>
            </a:extLst>
          </p:cNvPr>
          <p:cNvCxnSpPr>
            <a:cxnSpLocks/>
          </p:cNvCxnSpPr>
          <p:nvPr/>
        </p:nvCxnSpPr>
        <p:spPr>
          <a:xfrm>
            <a:off x="3740999" y="2549938"/>
            <a:ext cx="1380743" cy="80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3E7F5E-7454-10B5-25B6-29374B52D1B3}"/>
              </a:ext>
            </a:extLst>
          </p:cNvPr>
          <p:cNvCxnSpPr>
            <a:cxnSpLocks/>
          </p:cNvCxnSpPr>
          <p:nvPr/>
        </p:nvCxnSpPr>
        <p:spPr>
          <a:xfrm>
            <a:off x="3733392" y="2550684"/>
            <a:ext cx="1388350" cy="115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65179C7-214C-25D4-146C-212978F92E38}"/>
              </a:ext>
            </a:extLst>
          </p:cNvPr>
          <p:cNvSpPr/>
          <p:nvPr/>
        </p:nvSpPr>
        <p:spPr>
          <a:xfrm>
            <a:off x="3343209" y="2364899"/>
            <a:ext cx="82810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hasMany</a:t>
            </a:r>
          </a:p>
        </p:txBody>
      </p:sp>
    </p:spTree>
    <p:extLst>
      <p:ext uri="{BB962C8B-B14F-4D97-AF65-F5344CB8AC3E}">
        <p14:creationId xmlns:p14="http://schemas.microsoft.com/office/powerpoint/2010/main" val="308898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06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B8DC0C-C855-E367-BBAE-51FBE68E8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177379"/>
              </p:ext>
            </p:extLst>
          </p:nvPr>
        </p:nvGraphicFramePr>
        <p:xfrm>
          <a:off x="4784056" y="1446332"/>
          <a:ext cx="1885949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85949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product_supplier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2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8207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6B4A0F-4C0F-C3F6-3BFE-7C63245C0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832873"/>
              </p:ext>
            </p:extLst>
          </p:nvPr>
        </p:nvGraphicFramePr>
        <p:xfrm>
          <a:off x="9370055" y="4351528"/>
          <a:ext cx="1039503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39503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70AF1BD-3F3F-F30D-4EA8-F6CFBD0AB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28129"/>
              </p:ext>
            </p:extLst>
          </p:nvPr>
        </p:nvGraphicFramePr>
        <p:xfrm>
          <a:off x="1114539" y="4350512"/>
          <a:ext cx="972433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72433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</a:tbl>
          </a:graphicData>
        </a:graphic>
      </p:graphicFrame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CAE88F7-7117-3239-295A-E971C286BB82}"/>
              </a:ext>
            </a:extLst>
          </p:cNvPr>
          <p:cNvCxnSpPr>
            <a:cxnSpLocks/>
          </p:cNvCxnSpPr>
          <p:nvPr/>
        </p:nvCxnSpPr>
        <p:spPr>
          <a:xfrm flipH="1">
            <a:off x="2086972" y="2002536"/>
            <a:ext cx="2697084" cy="289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73F37B-AF64-D65B-AF1C-DD0B97756300}"/>
              </a:ext>
            </a:extLst>
          </p:cNvPr>
          <p:cNvCxnSpPr>
            <a:cxnSpLocks/>
          </p:cNvCxnSpPr>
          <p:nvPr/>
        </p:nvCxnSpPr>
        <p:spPr>
          <a:xfrm>
            <a:off x="6670005" y="2368296"/>
            <a:ext cx="2697084" cy="253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428BDBC-48BD-0870-CC49-A2BE7C6E1680}"/>
              </a:ext>
            </a:extLst>
          </p:cNvPr>
          <p:cNvSpPr/>
          <p:nvPr/>
        </p:nvSpPr>
        <p:spPr>
          <a:xfrm>
            <a:off x="4067289" y="1817870"/>
            <a:ext cx="81594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belongsTo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875F08-6893-3F2C-65F0-C301C5A12D5B}"/>
              </a:ext>
            </a:extLst>
          </p:cNvPr>
          <p:cNvSpPr/>
          <p:nvPr/>
        </p:nvSpPr>
        <p:spPr>
          <a:xfrm>
            <a:off x="6589111" y="2131290"/>
            <a:ext cx="81594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belongsTo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0A608E-1FE6-C047-A7BB-9FDA84295BFE}"/>
              </a:ext>
            </a:extLst>
          </p:cNvPr>
          <p:cNvCxnSpPr>
            <a:cxnSpLocks/>
          </p:cNvCxnSpPr>
          <p:nvPr/>
        </p:nvCxnSpPr>
        <p:spPr>
          <a:xfrm flipV="1">
            <a:off x="2086972" y="5270516"/>
            <a:ext cx="7283083" cy="38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936FD9-D822-6F10-8AA5-618884AC7620}"/>
              </a:ext>
            </a:extLst>
          </p:cNvPr>
          <p:cNvCxnSpPr>
            <a:cxnSpLocks/>
          </p:cNvCxnSpPr>
          <p:nvPr/>
        </p:nvCxnSpPr>
        <p:spPr>
          <a:xfrm flipV="1">
            <a:off x="2086972" y="5623560"/>
            <a:ext cx="7283083" cy="3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E8D7B-DB07-C6AD-B90D-E24FE61E70F3}"/>
              </a:ext>
            </a:extLst>
          </p:cNvPr>
          <p:cNvSpPr/>
          <p:nvPr/>
        </p:nvSpPr>
        <p:spPr>
          <a:xfrm>
            <a:off x="2245003" y="5559572"/>
            <a:ext cx="11905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belongsToMany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5FC094-6C89-39D8-4E4E-60331308E607}"/>
              </a:ext>
            </a:extLst>
          </p:cNvPr>
          <p:cNvCxnSpPr>
            <a:cxnSpLocks/>
          </p:cNvCxnSpPr>
          <p:nvPr/>
        </p:nvCxnSpPr>
        <p:spPr>
          <a:xfrm flipV="1">
            <a:off x="2085489" y="2737628"/>
            <a:ext cx="2698567" cy="254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ABBE16-B90A-FAE9-B5DB-3B706DEF5EB6}"/>
              </a:ext>
            </a:extLst>
          </p:cNvPr>
          <p:cNvCxnSpPr>
            <a:cxnSpLocks/>
          </p:cNvCxnSpPr>
          <p:nvPr/>
        </p:nvCxnSpPr>
        <p:spPr>
          <a:xfrm flipV="1">
            <a:off x="2082523" y="3106190"/>
            <a:ext cx="2698567" cy="217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29C033B-B3FE-1E60-A254-DEBB7C4DF258}"/>
              </a:ext>
            </a:extLst>
          </p:cNvPr>
          <p:cNvSpPr/>
          <p:nvPr/>
        </p:nvSpPr>
        <p:spPr>
          <a:xfrm>
            <a:off x="2024916" y="5073944"/>
            <a:ext cx="81534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hasMany</a:t>
            </a:r>
          </a:p>
        </p:txBody>
      </p:sp>
    </p:spTree>
    <p:extLst>
      <p:ext uri="{BB962C8B-B14F-4D97-AF65-F5344CB8AC3E}">
        <p14:creationId xmlns:p14="http://schemas.microsoft.com/office/powerpoint/2010/main" val="180196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06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9D9B20-9708-0DB2-EE7B-6DCBE90CA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674698"/>
              </p:ext>
            </p:extLst>
          </p:nvPr>
        </p:nvGraphicFramePr>
        <p:xfrm>
          <a:off x="5126950" y="1739968"/>
          <a:ext cx="717302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17302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2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82074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164C90-64C0-5D4E-2F54-19791A966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518852"/>
              </p:ext>
            </p:extLst>
          </p:nvPr>
        </p:nvGraphicFramePr>
        <p:xfrm>
          <a:off x="7660239" y="4064405"/>
          <a:ext cx="825011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25011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DB399B-7E76-A109-8B06-287EC7583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93522"/>
              </p:ext>
            </p:extLst>
          </p:nvPr>
        </p:nvGraphicFramePr>
        <p:xfrm>
          <a:off x="7785207" y="1446173"/>
          <a:ext cx="938169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38169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D6E6E03-7FFF-C32B-117F-D9829F5D8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60772"/>
            <a:ext cx="3962953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3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7DFA07-5972-4C95-364C-B0D3FC02C65A}"/>
              </a:ext>
            </a:extLst>
          </p:cNvPr>
          <p:cNvSpPr txBox="1"/>
          <p:nvPr/>
        </p:nvSpPr>
        <p:spPr>
          <a:xfrm>
            <a:off x="395478" y="134238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optimize:clear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D62F3-A09C-5848-64D8-069D0937FF53}"/>
              </a:ext>
            </a:extLst>
          </p:cNvPr>
          <p:cNvSpPr txBox="1"/>
          <p:nvPr/>
        </p:nvSpPr>
        <p:spPr>
          <a:xfrm>
            <a:off x="852678" y="215619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cache clean --force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D77D2-EC4D-37B3-2834-EF1C7BE78139}"/>
              </a:ext>
            </a:extLst>
          </p:cNvPr>
          <p:cNvSpPr txBox="1"/>
          <p:nvPr/>
        </p:nvSpPr>
        <p:spPr>
          <a:xfrm>
            <a:off x="3047238" y="2967335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migrate:refresh</a:t>
            </a:r>
            <a:r>
              <a:rPr lang="en-US" dirty="0"/>
              <a:t> --path=/database/migrations/2024_07_28_130648_create_buys_details_confirms_table.php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47E931-90F7-E8BA-9129-D9EE9A271A68}"/>
              </a:ext>
            </a:extLst>
          </p:cNvPr>
          <p:cNvSpPr txBox="1"/>
          <p:nvPr/>
        </p:nvSpPr>
        <p:spPr>
          <a:xfrm>
            <a:off x="2498598" y="514628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cache:forget</a:t>
            </a:r>
            <a:r>
              <a:rPr lang="en-US" dirty="0"/>
              <a:t> </a:t>
            </a:r>
            <a:r>
              <a:rPr lang="en-US" dirty="0" err="1"/>
              <a:t>spatie.permission.cache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119C4F-D9C8-D676-7EF8-2C7CA35A0585}"/>
              </a:ext>
            </a:extLst>
          </p:cNvPr>
          <p:cNvSpPr txBox="1"/>
          <p:nvPr/>
        </p:nvSpPr>
        <p:spPr>
          <a:xfrm>
            <a:off x="2002536" y="4871966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وقتی یک پرمیشن جدید مزنم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C5B06-4D7D-3454-6B36-1CFE2FB5D803}"/>
              </a:ext>
            </a:extLst>
          </p:cNvPr>
          <p:cNvSpPr txBox="1"/>
          <p:nvPr/>
        </p:nvSpPr>
        <p:spPr>
          <a:xfrm>
            <a:off x="4729734" y="188187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BFC7D5"/>
                </a:solidFill>
                <a:effectLst/>
                <a:highlight>
                  <a:srgbClr val="252A37"/>
                </a:highlight>
                <a:latin typeface="source-code-pro"/>
              </a:rPr>
              <a:t>php</a:t>
            </a:r>
            <a:r>
              <a:rPr lang="en-US" b="0" i="0" dirty="0">
                <a:solidFill>
                  <a:srgbClr val="BFC7D5"/>
                </a:solidFill>
                <a:effectLst/>
                <a:highlight>
                  <a:srgbClr val="252A37"/>
                </a:highlight>
                <a:latin typeface="source-code-pro"/>
              </a:rPr>
              <a:t> artisan </a:t>
            </a:r>
            <a:r>
              <a:rPr lang="en-US" b="0" i="0" dirty="0" err="1">
                <a:solidFill>
                  <a:srgbClr val="BFC7D5"/>
                </a:solidFill>
                <a:effectLst/>
                <a:highlight>
                  <a:srgbClr val="252A37"/>
                </a:highlight>
                <a:latin typeface="source-code-pro"/>
              </a:rPr>
              <a:t>db:seed</a:t>
            </a:r>
            <a:r>
              <a:rPr lang="en-US" b="0" i="0" dirty="0">
                <a:solidFill>
                  <a:srgbClr val="BFC7D5"/>
                </a:solidFill>
                <a:effectLst/>
                <a:highlight>
                  <a:srgbClr val="252A37"/>
                </a:highlight>
                <a:latin typeface="source-code-pro"/>
              </a:rPr>
              <a:t> </a:t>
            </a:r>
            <a:r>
              <a:rPr lang="en-US" b="0" i="0" dirty="0">
                <a:solidFill>
                  <a:srgbClr val="82AAFF"/>
                </a:solidFill>
                <a:effectLst/>
                <a:highlight>
                  <a:srgbClr val="252A37"/>
                </a:highlight>
                <a:latin typeface="source-code-pro"/>
              </a:rPr>
              <a:t>--class=</a:t>
            </a:r>
            <a:r>
              <a:rPr lang="en-US" b="0" i="0" dirty="0" err="1">
                <a:solidFill>
                  <a:srgbClr val="82AAFF"/>
                </a:solidFill>
                <a:effectLst/>
                <a:highlight>
                  <a:srgbClr val="252A37"/>
                </a:highlight>
                <a:latin typeface="source-code-pro"/>
              </a:rPr>
              <a:t>UserSeeder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2E1B3-EFE0-C092-3C54-6BBB6EADF8F7}"/>
              </a:ext>
            </a:extLst>
          </p:cNvPr>
          <p:cNvSpPr txBox="1"/>
          <p:nvPr/>
        </p:nvSpPr>
        <p:spPr>
          <a:xfrm>
            <a:off x="4876038" y="433247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 rm -r --cached storage/logs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928FFF-762C-40F4-671C-0F6531173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584" y="886971"/>
            <a:ext cx="275286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Log::info(</a:t>
            </a:r>
            <a:r>
              <a:rPr lang="en-US" altLang="en-US" dirty="0" err="1"/>
              <a:t>print_r</a:t>
            </a:r>
            <a:r>
              <a:rPr lang="en-US" altLang="en-US" dirty="0"/>
              <a:t>($var, true)); </a:t>
            </a:r>
          </a:p>
        </p:txBody>
      </p:sp>
    </p:spTree>
    <p:extLst>
      <p:ext uri="{BB962C8B-B14F-4D97-AF65-F5344CB8AC3E}">
        <p14:creationId xmlns:p14="http://schemas.microsoft.com/office/powerpoint/2010/main" val="419635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74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Policy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6B666B-8796-475D-627C-93951D945207}"/>
              </a:ext>
            </a:extLst>
          </p:cNvPr>
          <p:cNvSpPr txBox="1"/>
          <p:nvPr/>
        </p:nvSpPr>
        <p:spPr>
          <a:xfrm>
            <a:off x="45720" y="460772"/>
            <a:ext cx="1722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Path: app/policies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971D0-2D61-0CE0-20FA-74FF41225A5B}"/>
              </a:ext>
            </a:extLst>
          </p:cNvPr>
          <p:cNvSpPr txBox="1"/>
          <p:nvPr/>
        </p:nvSpPr>
        <p:spPr>
          <a:xfrm>
            <a:off x="45719" y="863560"/>
            <a:ext cx="555866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php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 artisan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make:policy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ModelNamePolicy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 –-model=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ModelName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Fira Code" pitchFamily="1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CF7EA-9EA3-A652-E843-0B52D120B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" y="1204793"/>
            <a:ext cx="4686706" cy="7849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EDE380-659D-F8AF-F3DD-B80D4306D2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533"/>
          <a:stretch/>
        </p:blipFill>
        <p:spPr>
          <a:xfrm>
            <a:off x="45719" y="2142444"/>
            <a:ext cx="5349704" cy="13971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0766B9-BEF7-D004-152A-70C457BA0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" y="3692337"/>
            <a:ext cx="3055885" cy="5867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519761-3E30-11FF-423C-E161A2E3A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" y="4328288"/>
            <a:ext cx="8558002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5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209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Moderator and gate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6B666B-8796-475D-627C-93951D945207}"/>
              </a:ext>
            </a:extLst>
          </p:cNvPr>
          <p:cNvSpPr txBox="1"/>
          <p:nvPr/>
        </p:nvSpPr>
        <p:spPr>
          <a:xfrm>
            <a:off x="45720" y="460772"/>
            <a:ext cx="1722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Path: app/policies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2B99E-99CE-91B0-A85C-9EB74ACF1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845046"/>
            <a:ext cx="453841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5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63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6B666B-8796-475D-627C-93951D945207}"/>
              </a:ext>
            </a:extLst>
          </p:cNvPr>
          <p:cNvSpPr txBox="1"/>
          <p:nvPr/>
        </p:nvSpPr>
        <p:spPr>
          <a:xfrm>
            <a:off x="45720" y="460772"/>
            <a:ext cx="3657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Path: app/providers/</a:t>
            </a:r>
            <a:r>
              <a:rPr lang="en-US" sz="1600" dirty="0" err="1"/>
              <a:t>AuthServiceProvider</a:t>
            </a:r>
            <a:r>
              <a:rPr lang="en-US" sz="16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89D11-2878-2A41-BB40-7EFC81526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845046"/>
            <a:ext cx="4993292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782F48-FD6F-6905-256B-FC27EA66E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3" y="2719566"/>
            <a:ext cx="5148073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4478BE-229F-D0EE-D24F-EAD6CB1D0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1" y="4594086"/>
            <a:ext cx="5134446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5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75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 a request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6B666B-8796-475D-627C-93951D945207}"/>
              </a:ext>
            </a:extLst>
          </p:cNvPr>
          <p:cNvSpPr txBox="1"/>
          <p:nvPr/>
        </p:nvSpPr>
        <p:spPr>
          <a:xfrm>
            <a:off x="45720" y="460772"/>
            <a:ext cx="659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Path: </a:t>
            </a:r>
          </a:p>
        </p:txBody>
      </p:sp>
      <p:pic>
        <p:nvPicPr>
          <p:cNvPr id="4" name="Graphic 3" descr="Exclamation mark with solid fill">
            <a:extLst>
              <a:ext uri="{FF2B5EF4-FFF2-40B4-BE49-F238E27FC236}">
                <a16:creationId xmlns:a16="http://schemas.microsoft.com/office/drawing/2014/main" id="{C586C59C-B283-740F-DD6E-9AB69C44B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82" y="456426"/>
            <a:ext cx="365760" cy="365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56070B-5E2B-457A-98E1-20ED055180DA}"/>
              </a:ext>
            </a:extLst>
          </p:cNvPr>
          <p:cNvSpPr txBox="1"/>
          <p:nvPr/>
        </p:nvSpPr>
        <p:spPr>
          <a:xfrm>
            <a:off x="45720" y="863560"/>
            <a:ext cx="42245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php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 artisan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make:request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RequestnameRequest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Fira Code" pitchFamily="1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19C80-CD66-BF31-5BBC-C29B2EFEA011}"/>
              </a:ext>
            </a:extLst>
          </p:cNvPr>
          <p:cNvSpPr txBox="1"/>
          <p:nvPr/>
        </p:nvSpPr>
        <p:spPr>
          <a:xfrm>
            <a:off x="45720" y="1204793"/>
            <a:ext cx="24048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Go to path and edit it.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489613-B811-0F1D-266E-E1264F7A1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1638359"/>
            <a:ext cx="8287907" cy="1314633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ACAB31-FF35-369B-6F59-002000807A26}"/>
              </a:ext>
            </a:extLst>
          </p:cNvPr>
          <p:cNvSpPr/>
          <p:nvPr/>
        </p:nvSpPr>
        <p:spPr>
          <a:xfrm>
            <a:off x="6410706" y="2826387"/>
            <a:ext cx="2449830" cy="602613"/>
          </a:xfrm>
          <a:custGeom>
            <a:avLst/>
            <a:gdLst>
              <a:gd name="connsiteX0" fmla="*/ 0 w 771525"/>
              <a:gd name="connsiteY0" fmla="*/ 19050 h 209625"/>
              <a:gd name="connsiteX1" fmla="*/ 419100 w 771525"/>
              <a:gd name="connsiteY1" fmla="*/ 209550 h 209625"/>
              <a:gd name="connsiteX2" fmla="*/ 771525 w 771525"/>
              <a:gd name="connsiteY2" fmla="*/ 0 h 2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1525" h="209625">
                <a:moveTo>
                  <a:pt x="0" y="19050"/>
                </a:moveTo>
                <a:cubicBezTo>
                  <a:pt x="145256" y="115887"/>
                  <a:pt x="290513" y="212725"/>
                  <a:pt x="419100" y="209550"/>
                </a:cubicBezTo>
                <a:cubicBezTo>
                  <a:pt x="547687" y="206375"/>
                  <a:pt x="700088" y="14287"/>
                  <a:pt x="771525" y="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4415E8-6439-6D5E-6DB2-111553721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968" y="2424051"/>
            <a:ext cx="3275583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9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php</a:t>
            </a:r>
            <a:r>
              <a:rPr lang="en-US" b="1" dirty="0"/>
              <a:t> basics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17AA3-B785-8516-D2A4-2AE87E94D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60772"/>
            <a:ext cx="283645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8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Register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6D78E-608D-7400-4BF0-F76722BE9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60772"/>
            <a:ext cx="833731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3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 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DB06A7-3A22-9674-63A3-21F96C71B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56"/>
          <a:stretch/>
        </p:blipFill>
        <p:spPr>
          <a:xfrm>
            <a:off x="45720" y="460772"/>
            <a:ext cx="9276195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6C9BC7-9C03-05D2-7EFF-9EFBC17E3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" y="3249692"/>
            <a:ext cx="292273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6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 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08EBC-8893-D12B-D4E0-2BED84E2D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60772"/>
            <a:ext cx="3072384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1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11178</TotalTime>
  <Words>330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Fira Code</vt:lpstr>
      <vt:lpstr>source-code-pro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Hassani</dc:creator>
  <cp:lastModifiedBy>programmer04</cp:lastModifiedBy>
  <cp:revision>113</cp:revision>
  <dcterms:created xsi:type="dcterms:W3CDTF">2024-07-18T19:59:08Z</dcterms:created>
  <dcterms:modified xsi:type="dcterms:W3CDTF">2024-09-29T11:25:49Z</dcterms:modified>
</cp:coreProperties>
</file>