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8054-8330-483C-89D1-73605D9725B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8F427-7205-4ADD-AAD6-20812D5A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E3F9-6E52-4316-0ECC-8DD26FE2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0D29-FC24-2E1A-8DAD-9EF3262DC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6F6C-FE81-8CDF-51AC-FC246A5F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10C6-BA9B-2FE6-14A6-915545D0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74F0-50F7-CBE4-2D55-DFD3409D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F4FB-5635-61A1-DC26-94BF838E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F84F2-DC46-1FCE-83C2-FDDB104E3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13F2-6786-6CC5-641F-E4F96A61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5B54-7AAE-334E-377B-5A2879E4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1057-38C7-C857-146C-F423A89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416E5-A226-2EAC-E3B7-A979CA72F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E7144-B91E-9A6B-3581-CD9C4DE01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80B0-47BA-FE0E-261B-19372FD0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9976-2E45-D4CA-EB9B-1B084E80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0E38-F1E8-DE26-C3A9-599A12C7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4007-956A-48FA-4819-3642C9F4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128B-306D-D705-F602-C4364516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0E2E-0C1C-81E7-0FEC-3C757469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C20F-5D8F-0890-CE02-5C80E097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2897D-2003-3D8F-7A73-3AB41F00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7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E9CA-3CA2-EB82-DBD7-F5431104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DB50D-E6EC-D525-E5F7-339F4329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2BC0-7869-EC45-0643-A4E4B8AA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E779-A95E-D09B-2E55-96D3793F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B790-8C82-4783-231E-69BF2E10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72C8-1E55-F962-63F9-410B37A7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B127-B30B-1670-7CBD-E49582513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105F-756F-5B79-6B42-5DA15E9C6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656E-D1F3-C149-FA37-845C332E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572E9-47F4-5B9F-2A47-5519BD64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3550C-9F32-8331-8BCA-647FE369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96AB-3113-0F4F-6361-CE034443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55A7-A55E-7895-F9CF-DF200FD7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FBB06-44C7-BF7A-BAFF-12E9A15A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D3951-4148-E18C-B670-739B35F2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1EA5F-7E6E-8CEB-ECC7-3A0DF3243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A6E9E-2891-3203-DA63-7971DD65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11278-3C89-9C15-F651-727AD61A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B6FA6-27B6-7812-7145-87E146F3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ADAB-862E-983C-5897-1980535F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88736-0FDA-30EC-65AE-11290EE2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D3205-578B-D41C-4DA2-CD39B4C6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47539-0814-A542-050D-9C22BAB3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2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581A0-9949-1A4A-030B-04E11452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C41BE-7982-C50B-BB94-B9A55447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777A4-518E-D494-D998-78C381DA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57FF-5A43-FCA1-EA1F-7CE81813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7F51-B73F-3CAA-EAA1-8B67FF09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A8CDD-49C2-F9F2-FB6B-A18BBA0C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D5955-EE51-D891-E253-0E8B2E2D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AF723-802B-5193-0EF9-DFA6885C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D8BE1-5254-B1CB-3344-812E152D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7B2E-2C2D-11FC-1BD1-B5B5784B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76331-B131-38F6-A074-B96350EE0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E710F-C550-E59E-0D72-36293AE20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992F2-F860-04E4-58E0-CDF3A5EB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B220-BD06-10ED-4AAE-6E3B59A1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CBD11-D9A6-1F87-7BD8-D9B6C622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C01DF-8D72-BE7A-0860-D1AB1F5A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8009-7887-E450-F519-C024AE44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1EBE-5A4D-B44A-0E86-DFED70BD6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2A78-C833-4EA4-B2D3-F822EDEBED6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906D-FB2F-774B-D2D3-279A739FD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F86A-DD46-F7E5-C885-BF1926AB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1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9D9B20-9708-0DB2-EE7B-6DCBE90CA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74698"/>
              </p:ext>
            </p:extLst>
          </p:nvPr>
        </p:nvGraphicFramePr>
        <p:xfrm>
          <a:off x="5126950" y="1739968"/>
          <a:ext cx="717302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17302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2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207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64C90-64C0-5D4E-2F54-19791A966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18852"/>
              </p:ext>
            </p:extLst>
          </p:nvPr>
        </p:nvGraphicFramePr>
        <p:xfrm>
          <a:off x="7660239" y="4064405"/>
          <a:ext cx="825011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25011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DB399B-7E76-A109-8B06-287EC758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93522"/>
              </p:ext>
            </p:extLst>
          </p:nvPr>
        </p:nvGraphicFramePr>
        <p:xfrm>
          <a:off x="7785207" y="1446173"/>
          <a:ext cx="938169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38169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D6E6E03-7FFF-C32B-117F-D9829F5D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396295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3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Hassani</dc:creator>
  <cp:lastModifiedBy>Mohammad Hassani</cp:lastModifiedBy>
  <cp:revision>115</cp:revision>
  <dcterms:created xsi:type="dcterms:W3CDTF">2024-07-18T19:59:08Z</dcterms:created>
  <dcterms:modified xsi:type="dcterms:W3CDTF">2024-11-24T16:41:20Z</dcterms:modified>
</cp:coreProperties>
</file>