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-2658" y="-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45E5-472E-4232-8D27-5387F6ED6B7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ECBC-CC4B-4C97-ACEB-DCFB4F0E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4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45E5-472E-4232-8D27-5387F6ED6B7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ECBC-CC4B-4C97-ACEB-DCFB4F0E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1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45E5-472E-4232-8D27-5387F6ED6B7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ECBC-CC4B-4C97-ACEB-DCFB4F0E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0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45E5-472E-4232-8D27-5387F6ED6B7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ECBC-CC4B-4C97-ACEB-DCFB4F0E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6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45E5-472E-4232-8D27-5387F6ED6B7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ECBC-CC4B-4C97-ACEB-DCFB4F0E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5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45E5-472E-4232-8D27-5387F6ED6B7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ECBC-CC4B-4C97-ACEB-DCFB4F0E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3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45E5-472E-4232-8D27-5387F6ED6B7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ECBC-CC4B-4C97-ACEB-DCFB4F0E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0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45E5-472E-4232-8D27-5387F6ED6B7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ECBC-CC4B-4C97-ACEB-DCFB4F0E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0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45E5-472E-4232-8D27-5387F6ED6B7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ECBC-CC4B-4C97-ACEB-DCFB4F0E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45E5-472E-4232-8D27-5387F6ED6B7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ECBC-CC4B-4C97-ACEB-DCFB4F0E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9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45E5-472E-4232-8D27-5387F6ED6B7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ECBC-CC4B-4C97-ACEB-DCFB4F0E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4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C45E5-472E-4232-8D27-5387F6ED6B7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ECBC-CC4B-4C97-ACEB-DCFB4F0EC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88396"/>
              </p:ext>
            </p:extLst>
          </p:nvPr>
        </p:nvGraphicFramePr>
        <p:xfrm>
          <a:off x="530858" y="1098546"/>
          <a:ext cx="1834516" cy="225171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17258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917258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TID</a:t>
                      </a:r>
                      <a:endParaRPr lang="en-US" sz="2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Items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A,B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A,C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A,B,C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996406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B,C,D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995951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A,C,E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111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90320"/>
              </p:ext>
            </p:extLst>
          </p:nvPr>
        </p:nvGraphicFramePr>
        <p:xfrm>
          <a:off x="2721610" y="1098546"/>
          <a:ext cx="1748790" cy="225171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C1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{B}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99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{D}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5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59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{E}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5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111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24465"/>
              </p:ext>
            </p:extLst>
          </p:nvPr>
        </p:nvGraphicFramePr>
        <p:xfrm>
          <a:off x="5271135" y="1098546"/>
          <a:ext cx="1748790" cy="15011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L1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{B}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9964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5000" y="19050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Min-</a:t>
            </a:r>
            <a:r>
              <a:rPr lang="en-US" dirty="0" err="1" smtClean="0"/>
              <a:t>supp</a:t>
            </a:r>
            <a:r>
              <a:rPr lang="en-US" dirty="0" smtClean="0"/>
              <a:t>: 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52950" y="2041521"/>
            <a:ext cx="59055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33624"/>
              </p:ext>
            </p:extLst>
          </p:nvPr>
        </p:nvGraphicFramePr>
        <p:xfrm>
          <a:off x="7774305" y="1098546"/>
          <a:ext cx="1748790" cy="15011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C2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{A,B}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{B,C}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1113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7090410" y="2041521"/>
            <a:ext cx="59055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81860" y="190500"/>
            <a:ext cx="610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= Candidate     L = Large</a:t>
            </a:r>
            <a:r>
              <a:rPr lang="fa-IR" dirty="0" smtClean="0"/>
              <a:t>  </a:t>
            </a:r>
            <a:r>
              <a:rPr lang="en-US" dirty="0" smtClean="0"/>
              <a:t>    Items = {A,B,C,D,E}      |Items| = 5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58563"/>
              </p:ext>
            </p:extLst>
          </p:nvPr>
        </p:nvGraphicFramePr>
        <p:xfrm>
          <a:off x="530858" y="3702681"/>
          <a:ext cx="1748790" cy="75057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C3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{A,B,C}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5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9606915" y="2140581"/>
            <a:ext cx="59055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39240"/>
              </p:ext>
            </p:extLst>
          </p:nvPr>
        </p:nvGraphicFramePr>
        <p:xfrm>
          <a:off x="10277475" y="1098546"/>
          <a:ext cx="1748790" cy="15011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L2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{A,B}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{B,C}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1113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2365374" y="4077966"/>
            <a:ext cx="59055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272102"/>
              </p:ext>
            </p:extLst>
          </p:nvPr>
        </p:nvGraphicFramePr>
        <p:xfrm>
          <a:off x="3041650" y="3888970"/>
          <a:ext cx="1748790" cy="37528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L3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39534"/>
              </p:ext>
            </p:extLst>
          </p:nvPr>
        </p:nvGraphicFramePr>
        <p:xfrm>
          <a:off x="5271135" y="3138400"/>
          <a:ext cx="2417445" cy="262699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confidence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-&gt; 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2/4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50%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-&gt; 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2/3 = 67%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-&gt; 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3/4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75%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99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-&gt; 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3/4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75%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537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-&gt; 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/3 = 67%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99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-&gt; 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2/3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67%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7138882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0" y="4077966"/>
            <a:ext cx="433704" cy="888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09381"/>
              </p:ext>
            </p:extLst>
          </p:nvPr>
        </p:nvGraphicFramePr>
        <p:xfrm>
          <a:off x="434340" y="243320"/>
          <a:ext cx="1834516" cy="412813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917258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917258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TID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Items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A,B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A,C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A,B,C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996406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B,C,D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9959517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A,C,E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1113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471398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B,C,E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0513942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C,D,E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3649704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A,B,C,E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277419"/>
                  </a:ext>
                </a:extLst>
              </a:tr>
              <a:tr h="2121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B,C,D,E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146944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008019"/>
              </p:ext>
            </p:extLst>
          </p:nvPr>
        </p:nvGraphicFramePr>
        <p:xfrm>
          <a:off x="2691130" y="534666"/>
          <a:ext cx="1748790" cy="225171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C1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{B}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99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{D}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959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{E}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1113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522470" y="1660521"/>
            <a:ext cx="59055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43202"/>
              </p:ext>
            </p:extLst>
          </p:nvPr>
        </p:nvGraphicFramePr>
        <p:xfrm>
          <a:off x="5248910" y="534666"/>
          <a:ext cx="1748790" cy="225171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L1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{B}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99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{D}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959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{E}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111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22470" y="58654"/>
            <a:ext cx="82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Min-</a:t>
            </a:r>
            <a:r>
              <a:rPr lang="en-US" dirty="0" err="1" smtClean="0"/>
              <a:t>supp</a:t>
            </a:r>
            <a:r>
              <a:rPr lang="en-US" dirty="0" smtClean="0"/>
              <a:t>: 2   </a:t>
            </a:r>
            <a:r>
              <a:rPr lang="en-US" dirty="0" smtClean="0"/>
              <a:t>C = Candidate     L = Large</a:t>
            </a:r>
            <a:r>
              <a:rPr lang="fa-IR" dirty="0" smtClean="0"/>
              <a:t>  </a:t>
            </a:r>
            <a:r>
              <a:rPr lang="en-US" dirty="0" smtClean="0"/>
              <a:t>    Items = {A,B,C,D,E}      |Items| = 5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082790" y="1660521"/>
            <a:ext cx="59055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6557"/>
              </p:ext>
            </p:extLst>
          </p:nvPr>
        </p:nvGraphicFramePr>
        <p:xfrm>
          <a:off x="7806690" y="534666"/>
          <a:ext cx="1748790" cy="412813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C2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{A,B}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{A,D}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5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99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959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{B,C}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1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413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676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023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718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6865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13008"/>
              </p:ext>
            </p:extLst>
          </p:nvPr>
        </p:nvGraphicFramePr>
        <p:xfrm>
          <a:off x="10165715" y="534666"/>
          <a:ext cx="1748790" cy="37528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L2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{A,B}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959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{B,C}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1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413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676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023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718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68657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9575165" y="1782441"/>
            <a:ext cx="59055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04060" y="4655821"/>
            <a:ext cx="707709" cy="698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91478"/>
              </p:ext>
            </p:extLst>
          </p:nvPr>
        </p:nvGraphicFramePr>
        <p:xfrm>
          <a:off x="2927669" y="3077841"/>
          <a:ext cx="1748790" cy="3002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C3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{A,B,C}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{A,B,E}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99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{B,C,D}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959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{B,C,E}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1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5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932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{C,D,E}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706081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4777740" y="4578981"/>
            <a:ext cx="41148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78751"/>
              </p:ext>
            </p:extLst>
          </p:nvPr>
        </p:nvGraphicFramePr>
        <p:xfrm>
          <a:off x="5342890" y="3077841"/>
          <a:ext cx="1748790" cy="262699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L3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{A,B,C}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{A,B,E}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99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{B,C,D}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959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{B,C,E}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1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{C,D,E}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706081"/>
                  </a:ext>
                </a:extLst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378065" y="5417181"/>
            <a:ext cx="41148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97719"/>
              </p:ext>
            </p:extLst>
          </p:nvPr>
        </p:nvGraphicFramePr>
        <p:xfrm>
          <a:off x="7945754" y="4954266"/>
          <a:ext cx="3049905" cy="75057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63831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1186074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C4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{A,B,C,E}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575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5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90693"/>
              </p:ext>
            </p:extLst>
          </p:nvPr>
        </p:nvGraphicFramePr>
        <p:xfrm>
          <a:off x="7877174" y="5933437"/>
          <a:ext cx="3049905" cy="37528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63831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1186074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L4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8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12105"/>
              </p:ext>
            </p:extLst>
          </p:nvPr>
        </p:nvGraphicFramePr>
        <p:xfrm>
          <a:off x="137160" y="167640"/>
          <a:ext cx="2366010" cy="597217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L2-confidence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-&gt; 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3/5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60%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-&gt; 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4/5 = 80%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-&gt; 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2/5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40%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9964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-&gt; 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 = 83%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90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-&gt; 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2/6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33%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71388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-&gt; 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3/6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50%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25063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-&gt; 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3/7 = 43%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35199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-&gt; 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 = 71%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2626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-&gt; 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2/3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66%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7318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 -&gt; 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3/6 = 50%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92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-&gt; 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 = 71%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0343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-&gt; 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2/6 = 33%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806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 -&gt; 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71%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9811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-&gt; 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2/3 = 66%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869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-&gt; 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3/6 = 50%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62639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-&gt; 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 = 100%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7884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-&gt; 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 = 83%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856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-&gt; 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2/6 = 33%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4479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44099"/>
              </p:ext>
            </p:extLst>
          </p:nvPr>
        </p:nvGraphicFramePr>
        <p:xfrm>
          <a:off x="2878455" y="167640"/>
          <a:ext cx="2699385" cy="60045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12966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L3-confidence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A,B -&gt; 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2/7 = 29%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A,C -&gt; 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2/6 = 33%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B,C -&gt; 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2/5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50%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99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A,B -&gt; 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2/6 =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99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A,E -&gt; 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2/6 = 33%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7138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B,E -&gt; 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2/5 = 40%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2506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A,C -&gt; 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2/6 = 33%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3519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A,E -&gt; 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2/7 = 29%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3262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C,E -&gt; 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2/5 = 40%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731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B,C -&gt; 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3/6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50%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3258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B,E -&gt; 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3/7 = 43%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40847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C,E -&gt; B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3/6 = 50%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671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C,D -&gt; 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2/6 = 33%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81977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C,E -&gt; 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2/3 = 66%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170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D,E -&gt; 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2/7 = 29%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57467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88355" y="861060"/>
            <a:ext cx="82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{A,B,C}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8355" y="1946910"/>
            <a:ext cx="81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{A,B,E}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88355" y="3032760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{A,C,E}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87842" y="4118610"/>
            <a:ext cx="800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{B,C,E}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11888" y="5204460"/>
            <a:ext cx="815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{C,D,E}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86683"/>
              </p:ext>
            </p:extLst>
          </p:nvPr>
        </p:nvGraphicFramePr>
        <p:xfrm>
          <a:off x="7381773" y="220742"/>
          <a:ext cx="1748790" cy="225171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L1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{B}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99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{D}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959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{E}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111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384618"/>
              </p:ext>
            </p:extLst>
          </p:nvPr>
        </p:nvGraphicFramePr>
        <p:xfrm>
          <a:off x="9623610" y="245507"/>
          <a:ext cx="1748790" cy="262699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L3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{A,B,C}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{A,B,E}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{A,C,E}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99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{B,C,D}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959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{B,C,E}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1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{C,D,E}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70608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53347"/>
              </p:ext>
            </p:extLst>
          </p:nvPr>
        </p:nvGraphicFramePr>
        <p:xfrm>
          <a:off x="7426541" y="2806065"/>
          <a:ext cx="1748790" cy="37528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74395">
                  <a:extLst>
                    <a:ext uri="{9D8B030D-6E8A-4147-A177-3AD203B41FA5}">
                      <a16:colId xmlns:a16="http://schemas.microsoft.com/office/drawing/2014/main" val="3842765927"/>
                    </a:ext>
                  </a:extLst>
                </a:gridCol>
                <a:gridCol w="874395">
                  <a:extLst>
                    <a:ext uri="{9D8B030D-6E8A-4147-A177-3AD203B41FA5}">
                      <a16:colId xmlns:a16="http://schemas.microsoft.com/office/drawing/2014/main" val="41245901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L2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759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{A,B}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383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9115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{A,E}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9595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{B,C}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1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{B,D}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413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{B,E}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676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{C,D}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023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{C,E}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718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{D,E}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68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1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709</Words>
  <Application>Microsoft Office PowerPoint</Application>
  <PresentationFormat>Widescreen</PresentationFormat>
  <Paragraphs>313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Mohammad</cp:lastModifiedBy>
  <cp:revision>10</cp:revision>
  <dcterms:created xsi:type="dcterms:W3CDTF">2024-11-11T10:23:17Z</dcterms:created>
  <dcterms:modified xsi:type="dcterms:W3CDTF">2024-11-12T11:05:58Z</dcterms:modified>
</cp:coreProperties>
</file>