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5049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8" y="1122363"/>
            <a:ext cx="112871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188" y="3602038"/>
            <a:ext cx="112871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9799" y="365125"/>
            <a:ext cx="32450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4653" y="365125"/>
            <a:ext cx="954702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15" y="1709739"/>
            <a:ext cx="129801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15" y="4589464"/>
            <a:ext cx="129801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653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809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3" y="365126"/>
            <a:ext cx="129801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14" y="1681163"/>
            <a:ext cx="63666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614" y="2505075"/>
            <a:ext cx="63666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18809" y="1681163"/>
            <a:ext cx="6397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8809" y="2505075"/>
            <a:ext cx="639799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98" y="987426"/>
            <a:ext cx="76188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97998" y="987426"/>
            <a:ext cx="76188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653" y="365126"/>
            <a:ext cx="12980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653" y="1825625"/>
            <a:ext cx="12980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4653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42230-267C-431A-8169-41D027ABCFB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5147" y="6356351"/>
            <a:ext cx="507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8709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F053D6-EC96-40DC-513F-2D87E3218D07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D63473-B940-DB49-0E8D-44477C7E807F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959DE0-8B92-77D6-E8C5-3B49D1064930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622289-2EAD-B1B4-368A-72812D94AC2F}"/>
              </a:ext>
            </a:extLst>
          </p:cNvPr>
          <p:cNvSpPr/>
          <p:nvPr/>
        </p:nvSpPr>
        <p:spPr>
          <a:xfrm>
            <a:off x="2538360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D8841E-0A7D-FC2A-E4DE-8F9D823C7962}"/>
              </a:ext>
            </a:extLst>
          </p:cNvPr>
          <p:cNvSpPr/>
          <p:nvPr/>
        </p:nvSpPr>
        <p:spPr>
          <a:xfrm>
            <a:off x="4586269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B460E2-F08F-A497-7CF7-C5469CC9DFA3}"/>
              </a:ext>
            </a:extLst>
          </p:cNvPr>
          <p:cNvSpPr/>
          <p:nvPr/>
        </p:nvSpPr>
        <p:spPr>
          <a:xfrm>
            <a:off x="6634178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FBB0D-F462-BC7C-69A6-47FEE8FA98F1}"/>
              </a:ext>
            </a:extLst>
          </p:cNvPr>
          <p:cNvSpPr/>
          <p:nvPr/>
        </p:nvSpPr>
        <p:spPr>
          <a:xfrm>
            <a:off x="8682087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C8FDAC-CBC3-8B10-DA02-2EB8EB75472B}"/>
              </a:ext>
            </a:extLst>
          </p:cNvPr>
          <p:cNvSpPr/>
          <p:nvPr/>
        </p:nvSpPr>
        <p:spPr>
          <a:xfrm>
            <a:off x="10729996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4F5CC2-B1F5-B4B5-7C32-8BABF23F5F7B}"/>
              </a:ext>
            </a:extLst>
          </p:cNvPr>
          <p:cNvSpPr/>
          <p:nvPr/>
        </p:nvSpPr>
        <p:spPr>
          <a:xfrm>
            <a:off x="12777904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B5F84E-F2A0-E73E-6D5D-EBA8FE312DD3}"/>
              </a:ext>
            </a:extLst>
          </p:cNvPr>
          <p:cNvSpPr/>
          <p:nvPr/>
        </p:nvSpPr>
        <p:spPr>
          <a:xfrm>
            <a:off x="2538360" y="1895008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CB30FF-B373-7559-F2DD-6F0E858139D5}"/>
              </a:ext>
            </a:extLst>
          </p:cNvPr>
          <p:cNvSpPr/>
          <p:nvPr/>
        </p:nvSpPr>
        <p:spPr>
          <a:xfrm>
            <a:off x="8682088" y="1884546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8F981F-1E80-62BA-3309-CF868F57E799}"/>
              </a:ext>
            </a:extLst>
          </p:cNvPr>
          <p:cNvSpPr/>
          <p:nvPr/>
        </p:nvSpPr>
        <p:spPr>
          <a:xfrm>
            <a:off x="2538360" y="3993980"/>
            <a:ext cx="5936354" cy="24242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CF606B-FCEA-BF96-66AD-9A55DA56816C}"/>
              </a:ext>
            </a:extLst>
          </p:cNvPr>
          <p:cNvSpPr/>
          <p:nvPr/>
        </p:nvSpPr>
        <p:spPr>
          <a:xfrm>
            <a:off x="8729633" y="3993980"/>
            <a:ext cx="5888808" cy="24242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BB2C6E-25E7-B17F-3377-650A96FDBF41}"/>
              </a:ext>
            </a:extLst>
          </p:cNvPr>
          <p:cNvSpPr/>
          <p:nvPr/>
        </p:nvSpPr>
        <p:spPr>
          <a:xfrm>
            <a:off x="431059" y="1939312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DDA1AD2-13A3-7EBB-12F8-B7341908106C}"/>
              </a:ext>
            </a:extLst>
          </p:cNvPr>
          <p:cNvSpPr/>
          <p:nvPr/>
        </p:nvSpPr>
        <p:spPr>
          <a:xfrm>
            <a:off x="431057" y="2653474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FAD8A8-01D9-4076-09FE-295FE9F5D7E9}"/>
              </a:ext>
            </a:extLst>
          </p:cNvPr>
          <p:cNvSpPr/>
          <p:nvPr/>
        </p:nvSpPr>
        <p:spPr>
          <a:xfrm>
            <a:off x="431056" y="3367637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13EFD82-ADCD-2F2B-4BE0-B99B0E3E6522}"/>
              </a:ext>
            </a:extLst>
          </p:cNvPr>
          <p:cNvSpPr/>
          <p:nvPr/>
        </p:nvSpPr>
        <p:spPr>
          <a:xfrm>
            <a:off x="431055" y="408868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73A5C39-9A06-5317-B946-8D9B484D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8" y="334868"/>
            <a:ext cx="1430298" cy="14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C37E-D802-B4B6-3D0F-0202DDF7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7A22B-B338-CA53-CB6F-EB56BCFA699A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DC493E-3EE9-615A-ED8F-0EA5D95866A8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83505E-6FF0-74B0-015C-6114C065FA0C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6E9FED-E4BB-EB35-7FA6-74B4532F8AE3}"/>
              </a:ext>
            </a:extLst>
          </p:cNvPr>
          <p:cNvSpPr/>
          <p:nvPr/>
        </p:nvSpPr>
        <p:spPr>
          <a:xfrm>
            <a:off x="2538360" y="465422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96306-BA5B-E85B-009C-F89714F745CC}"/>
              </a:ext>
            </a:extLst>
          </p:cNvPr>
          <p:cNvSpPr/>
          <p:nvPr/>
        </p:nvSpPr>
        <p:spPr>
          <a:xfrm>
            <a:off x="4586269" y="467649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1CF336-4DFF-F770-BD65-0D223A2C0F84}"/>
              </a:ext>
            </a:extLst>
          </p:cNvPr>
          <p:cNvSpPr/>
          <p:nvPr/>
        </p:nvSpPr>
        <p:spPr>
          <a:xfrm>
            <a:off x="6597286" y="466128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05FD41F-68AB-D175-513B-F500F1565A20}"/>
              </a:ext>
            </a:extLst>
          </p:cNvPr>
          <p:cNvSpPr/>
          <p:nvPr/>
        </p:nvSpPr>
        <p:spPr>
          <a:xfrm>
            <a:off x="8682087" y="470693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A269D6-B58E-6A54-0533-5E64496EF647}"/>
              </a:ext>
            </a:extLst>
          </p:cNvPr>
          <p:cNvSpPr/>
          <p:nvPr/>
        </p:nvSpPr>
        <p:spPr>
          <a:xfrm>
            <a:off x="8675985" y="2537359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6464C49-F7BD-EA2E-5BAA-C70B405CA895}"/>
              </a:ext>
            </a:extLst>
          </p:cNvPr>
          <p:cNvSpPr/>
          <p:nvPr/>
        </p:nvSpPr>
        <p:spPr>
          <a:xfrm>
            <a:off x="2538360" y="4088680"/>
            <a:ext cx="5936354" cy="23295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2A1512-AC0F-C83C-398A-E626786A82EA}"/>
              </a:ext>
            </a:extLst>
          </p:cNvPr>
          <p:cNvSpPr/>
          <p:nvPr/>
        </p:nvSpPr>
        <p:spPr>
          <a:xfrm>
            <a:off x="8729633" y="4604025"/>
            <a:ext cx="5888808" cy="181417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AAC7577-5A2E-E7FC-623F-49E06E6776B5}"/>
              </a:ext>
            </a:extLst>
          </p:cNvPr>
          <p:cNvSpPr/>
          <p:nvPr/>
        </p:nvSpPr>
        <p:spPr>
          <a:xfrm>
            <a:off x="431059" y="1939312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099C5B-83A0-7DC3-66EC-170709DEF2D9}"/>
              </a:ext>
            </a:extLst>
          </p:cNvPr>
          <p:cNvSpPr/>
          <p:nvPr/>
        </p:nvSpPr>
        <p:spPr>
          <a:xfrm>
            <a:off x="431057" y="2653474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1F232D-FDD4-5496-3DF0-6AFDBBA79DDF}"/>
              </a:ext>
            </a:extLst>
          </p:cNvPr>
          <p:cNvSpPr/>
          <p:nvPr/>
        </p:nvSpPr>
        <p:spPr>
          <a:xfrm>
            <a:off x="431056" y="3367637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85BBB10-C0E9-5383-869C-FEABEC1EE337}"/>
              </a:ext>
            </a:extLst>
          </p:cNvPr>
          <p:cNvSpPr/>
          <p:nvPr/>
        </p:nvSpPr>
        <p:spPr>
          <a:xfrm>
            <a:off x="431055" y="408868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D3DDE7A-5D1B-C6E3-4C15-8946DF89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88" y="334868"/>
            <a:ext cx="1430298" cy="1430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E1AC56-1D75-ED64-1444-5BF0B990FC9C}"/>
              </a:ext>
            </a:extLst>
          </p:cNvPr>
          <p:cNvSpPr txBox="1"/>
          <p:nvPr/>
        </p:nvSpPr>
        <p:spPr>
          <a:xfrm>
            <a:off x="431055" y="483675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E4F1AC-0AAA-F059-8563-14B7D93C0C32}"/>
              </a:ext>
            </a:extLst>
          </p:cNvPr>
          <p:cNvSpPr/>
          <p:nvPr/>
        </p:nvSpPr>
        <p:spPr>
          <a:xfrm>
            <a:off x="2495366" y="1877889"/>
            <a:ext cx="5942456" cy="204809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273104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B571-CC08-EB2C-B506-52487282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DA6ED-C5B6-981A-E04F-28F03346FC44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C652E3-0BBF-2108-E9D6-78BA73C20807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8B3BBB-7E91-1D8A-04EB-2DE6EB955E0A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4C1A0D-058F-5435-E427-53041B0C9BB2}"/>
              </a:ext>
            </a:extLst>
          </p:cNvPr>
          <p:cNvSpPr/>
          <p:nvPr/>
        </p:nvSpPr>
        <p:spPr>
          <a:xfrm>
            <a:off x="2538360" y="465422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E1899C-DC63-D598-9690-B4DF7A96F11B}"/>
              </a:ext>
            </a:extLst>
          </p:cNvPr>
          <p:cNvSpPr/>
          <p:nvPr/>
        </p:nvSpPr>
        <p:spPr>
          <a:xfrm>
            <a:off x="4586269" y="467649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ECCF2C-83BB-94DE-5A6D-52865B900962}"/>
              </a:ext>
            </a:extLst>
          </p:cNvPr>
          <p:cNvSpPr/>
          <p:nvPr/>
        </p:nvSpPr>
        <p:spPr>
          <a:xfrm>
            <a:off x="6597286" y="466128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A21C77-6B91-8C98-7E91-764D68F03C72}"/>
              </a:ext>
            </a:extLst>
          </p:cNvPr>
          <p:cNvSpPr/>
          <p:nvPr/>
        </p:nvSpPr>
        <p:spPr>
          <a:xfrm>
            <a:off x="8682087" y="470693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DA6E76-7996-17C9-8CEB-4E9171DDF2C4}"/>
              </a:ext>
            </a:extLst>
          </p:cNvPr>
          <p:cNvSpPr/>
          <p:nvPr/>
        </p:nvSpPr>
        <p:spPr>
          <a:xfrm>
            <a:off x="8675985" y="2537359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D4899D-7492-2EC6-8F0F-168A73D15B3A}"/>
              </a:ext>
            </a:extLst>
          </p:cNvPr>
          <p:cNvSpPr/>
          <p:nvPr/>
        </p:nvSpPr>
        <p:spPr>
          <a:xfrm>
            <a:off x="2538360" y="4088680"/>
            <a:ext cx="5936354" cy="23295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25C68D4-43B5-9D99-9D39-1D77B8B32EEF}"/>
              </a:ext>
            </a:extLst>
          </p:cNvPr>
          <p:cNvSpPr/>
          <p:nvPr/>
        </p:nvSpPr>
        <p:spPr>
          <a:xfrm>
            <a:off x="8729633" y="4604025"/>
            <a:ext cx="5888808" cy="181417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DE0111-6E85-F396-3BD1-2DCAA0252ED3}"/>
              </a:ext>
            </a:extLst>
          </p:cNvPr>
          <p:cNvSpPr/>
          <p:nvPr/>
        </p:nvSpPr>
        <p:spPr>
          <a:xfrm>
            <a:off x="431059" y="1939312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A4E1ADE-ADBA-9449-1DDC-342AF705373B}"/>
              </a:ext>
            </a:extLst>
          </p:cNvPr>
          <p:cNvSpPr/>
          <p:nvPr/>
        </p:nvSpPr>
        <p:spPr>
          <a:xfrm>
            <a:off x="431057" y="2653474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B25879D-E333-F13B-E0ED-54E0D73779A0}"/>
              </a:ext>
            </a:extLst>
          </p:cNvPr>
          <p:cNvSpPr/>
          <p:nvPr/>
        </p:nvSpPr>
        <p:spPr>
          <a:xfrm>
            <a:off x="431056" y="3367637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9301667-701F-5DAD-5413-E92168BBBA43}"/>
              </a:ext>
            </a:extLst>
          </p:cNvPr>
          <p:cNvSpPr/>
          <p:nvPr/>
        </p:nvSpPr>
        <p:spPr>
          <a:xfrm>
            <a:off x="431055" y="408868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FBEF4D-9C8B-F2E3-09CB-B2E79F4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88" y="334868"/>
            <a:ext cx="1430298" cy="1430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9BF114-1C02-FC15-9527-016F02566800}"/>
              </a:ext>
            </a:extLst>
          </p:cNvPr>
          <p:cNvSpPr txBox="1"/>
          <p:nvPr/>
        </p:nvSpPr>
        <p:spPr>
          <a:xfrm>
            <a:off x="431055" y="483675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CD2675-EB74-741E-89DD-A95BC8291189}"/>
              </a:ext>
            </a:extLst>
          </p:cNvPr>
          <p:cNvSpPr/>
          <p:nvPr/>
        </p:nvSpPr>
        <p:spPr>
          <a:xfrm>
            <a:off x="2495366" y="1877889"/>
            <a:ext cx="5942456" cy="204809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28984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AB60-CAEC-B1CF-69A8-1E79A9E4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7651A-2383-4576-7446-A95DD2128B78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1F067A-2742-C1EF-150C-3326EC843C5A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506D9A-152E-B905-9638-D25C41773FB7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DCCFA4-D130-59D9-8CAB-28AFC71C5F1A}"/>
              </a:ext>
            </a:extLst>
          </p:cNvPr>
          <p:cNvSpPr/>
          <p:nvPr/>
        </p:nvSpPr>
        <p:spPr>
          <a:xfrm>
            <a:off x="2538360" y="465422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BDD974-9CB8-035E-E6D1-F355629D9825}"/>
              </a:ext>
            </a:extLst>
          </p:cNvPr>
          <p:cNvSpPr/>
          <p:nvPr/>
        </p:nvSpPr>
        <p:spPr>
          <a:xfrm>
            <a:off x="4586269" y="467649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738A87F-4EEE-34C0-7061-2B5ADE9F40D8}"/>
              </a:ext>
            </a:extLst>
          </p:cNvPr>
          <p:cNvSpPr/>
          <p:nvPr/>
        </p:nvSpPr>
        <p:spPr>
          <a:xfrm>
            <a:off x="6597286" y="466128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B7AA34-6FFB-3760-BDE7-E5BB12DC9530}"/>
              </a:ext>
            </a:extLst>
          </p:cNvPr>
          <p:cNvSpPr/>
          <p:nvPr/>
        </p:nvSpPr>
        <p:spPr>
          <a:xfrm>
            <a:off x="8682087" y="470692"/>
            <a:ext cx="5936354" cy="2474896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82B16F-9304-F536-EE52-F3E9312D13A8}"/>
              </a:ext>
            </a:extLst>
          </p:cNvPr>
          <p:cNvSpPr/>
          <p:nvPr/>
        </p:nvSpPr>
        <p:spPr>
          <a:xfrm>
            <a:off x="8729633" y="3108281"/>
            <a:ext cx="5888808" cy="3309921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3F4AE1-4D0C-32F0-7C77-74A709DF2723}"/>
              </a:ext>
            </a:extLst>
          </p:cNvPr>
          <p:cNvSpPr/>
          <p:nvPr/>
        </p:nvSpPr>
        <p:spPr>
          <a:xfrm>
            <a:off x="431059" y="1939312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9B7373B-0D54-A830-27D8-B5A864A92744}"/>
              </a:ext>
            </a:extLst>
          </p:cNvPr>
          <p:cNvSpPr/>
          <p:nvPr/>
        </p:nvSpPr>
        <p:spPr>
          <a:xfrm>
            <a:off x="431057" y="2653474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E74B680-EAC4-53A8-C3E1-26EFC9D2E6B0}"/>
              </a:ext>
            </a:extLst>
          </p:cNvPr>
          <p:cNvSpPr/>
          <p:nvPr/>
        </p:nvSpPr>
        <p:spPr>
          <a:xfrm>
            <a:off x="431056" y="3367637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293BE60-DFC7-5CBD-C725-2C41B89001C9}"/>
              </a:ext>
            </a:extLst>
          </p:cNvPr>
          <p:cNvSpPr/>
          <p:nvPr/>
        </p:nvSpPr>
        <p:spPr>
          <a:xfrm>
            <a:off x="431055" y="4088680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39C9461-806D-C375-7BFA-BFABC044AED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88" y="334868"/>
            <a:ext cx="1430298" cy="1430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11CB08-7555-D1AC-1713-78F213EC5F28}"/>
              </a:ext>
            </a:extLst>
          </p:cNvPr>
          <p:cNvSpPr txBox="1"/>
          <p:nvPr/>
        </p:nvSpPr>
        <p:spPr>
          <a:xfrm>
            <a:off x="431055" y="483675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111522-B7D9-6BCF-5432-8E5788B9F4A5}"/>
              </a:ext>
            </a:extLst>
          </p:cNvPr>
          <p:cNvSpPr/>
          <p:nvPr/>
        </p:nvSpPr>
        <p:spPr>
          <a:xfrm>
            <a:off x="2495366" y="1877889"/>
            <a:ext cx="5942456" cy="4512462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307799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3</Words>
  <Application>Microsoft Office PowerPoint</Application>
  <PresentationFormat>Custom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Ghanaym</dc:creator>
  <cp:lastModifiedBy>محمد محمد السيد حسن</cp:lastModifiedBy>
  <cp:revision>10</cp:revision>
  <dcterms:created xsi:type="dcterms:W3CDTF">2025-04-23T11:05:35Z</dcterms:created>
  <dcterms:modified xsi:type="dcterms:W3CDTF">2025-04-30T23:19:45Z</dcterms:modified>
</cp:coreProperties>
</file>