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049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6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8" y="1122363"/>
            <a:ext cx="112871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188" y="3602038"/>
            <a:ext cx="112871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9799" y="365125"/>
            <a:ext cx="32450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4653" y="365125"/>
            <a:ext cx="954702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15" y="1709739"/>
            <a:ext cx="129801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15" y="4589464"/>
            <a:ext cx="129801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653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809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3" y="365126"/>
            <a:ext cx="129801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14" y="1681163"/>
            <a:ext cx="63666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614" y="2505075"/>
            <a:ext cx="63666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18809" y="1681163"/>
            <a:ext cx="6397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8809" y="2505075"/>
            <a:ext cx="639799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98" y="987426"/>
            <a:ext cx="76188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97998" y="987426"/>
            <a:ext cx="76188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653" y="365126"/>
            <a:ext cx="12980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653" y="1825625"/>
            <a:ext cx="12980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4653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42230-267C-431A-8169-41D027ABCFB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5147" y="6356351"/>
            <a:ext cx="507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8709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F053D6-EC96-40DC-513F-2D87E3218D07}"/>
              </a:ext>
            </a:extLst>
          </p:cNvPr>
          <p:cNvSpPr/>
          <p:nvPr/>
        </p:nvSpPr>
        <p:spPr>
          <a:xfrm>
            <a:off x="-1177861" y="-536744"/>
            <a:ext cx="17405221" cy="7931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D63473-B940-DB49-0E8D-44477C7E807F}"/>
              </a:ext>
            </a:extLst>
          </p:cNvPr>
          <p:cNvSpPr/>
          <p:nvPr/>
        </p:nvSpPr>
        <p:spPr>
          <a:xfrm>
            <a:off x="-1012622" y="-348585"/>
            <a:ext cx="17060351" cy="755517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959DE0-8B92-77D6-E8C5-3B49D1064930}"/>
              </a:ext>
            </a:extLst>
          </p:cNvPr>
          <p:cNvSpPr/>
          <p:nvPr/>
        </p:nvSpPr>
        <p:spPr>
          <a:xfrm>
            <a:off x="1445636" y="-150338"/>
            <a:ext cx="14422465" cy="7139983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622289-2EAD-B1B4-368A-72812D94AC2F}"/>
              </a:ext>
            </a:extLst>
          </p:cNvPr>
          <p:cNvSpPr/>
          <p:nvPr/>
        </p:nvSpPr>
        <p:spPr>
          <a:xfrm>
            <a:off x="1758441" y="87276"/>
            <a:ext cx="2115065" cy="14361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D8841E-0A7D-FC2A-E4DE-8F9D823C7962}"/>
              </a:ext>
            </a:extLst>
          </p:cNvPr>
          <p:cNvSpPr/>
          <p:nvPr/>
        </p:nvSpPr>
        <p:spPr>
          <a:xfrm>
            <a:off x="4114806" y="87275"/>
            <a:ext cx="2115065" cy="14361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B460E2-F08F-A497-7CF7-C5469CC9DFA3}"/>
              </a:ext>
            </a:extLst>
          </p:cNvPr>
          <p:cNvSpPr/>
          <p:nvPr/>
        </p:nvSpPr>
        <p:spPr>
          <a:xfrm>
            <a:off x="6471171" y="87275"/>
            <a:ext cx="2115065" cy="14361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FBB0D-F462-BC7C-69A6-47FEE8FA98F1}"/>
              </a:ext>
            </a:extLst>
          </p:cNvPr>
          <p:cNvSpPr/>
          <p:nvPr/>
        </p:nvSpPr>
        <p:spPr>
          <a:xfrm>
            <a:off x="8827536" y="87274"/>
            <a:ext cx="2115065" cy="14361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C8FDAC-CBC3-8B10-DA02-2EB8EB75472B}"/>
              </a:ext>
            </a:extLst>
          </p:cNvPr>
          <p:cNvSpPr/>
          <p:nvPr/>
        </p:nvSpPr>
        <p:spPr>
          <a:xfrm>
            <a:off x="11183900" y="87273"/>
            <a:ext cx="2115065" cy="14361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4F5CC2-B1F5-B4B5-7C32-8BABF23F5F7B}"/>
              </a:ext>
            </a:extLst>
          </p:cNvPr>
          <p:cNvSpPr/>
          <p:nvPr/>
        </p:nvSpPr>
        <p:spPr>
          <a:xfrm>
            <a:off x="13540265" y="87272"/>
            <a:ext cx="2115065" cy="14361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B5F84E-F2A0-E73E-6D5D-EBA8FE312DD3}"/>
              </a:ext>
            </a:extLst>
          </p:cNvPr>
          <p:cNvSpPr/>
          <p:nvPr/>
        </p:nvSpPr>
        <p:spPr>
          <a:xfrm>
            <a:off x="1758440" y="1732171"/>
            <a:ext cx="6827795" cy="2406217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CB30FF-B373-7559-F2DD-6F0E858139D5}"/>
              </a:ext>
            </a:extLst>
          </p:cNvPr>
          <p:cNvSpPr/>
          <p:nvPr/>
        </p:nvSpPr>
        <p:spPr>
          <a:xfrm>
            <a:off x="8827535" y="1721709"/>
            <a:ext cx="6827795" cy="2406217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8F981F-1E80-62BA-3309-CF868F57E799}"/>
              </a:ext>
            </a:extLst>
          </p:cNvPr>
          <p:cNvSpPr/>
          <p:nvPr/>
        </p:nvSpPr>
        <p:spPr>
          <a:xfrm>
            <a:off x="1758440" y="4326546"/>
            <a:ext cx="6827795" cy="2406217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CF606B-FCEA-BF96-66AD-9A55DA56816C}"/>
              </a:ext>
            </a:extLst>
          </p:cNvPr>
          <p:cNvSpPr/>
          <p:nvPr/>
        </p:nvSpPr>
        <p:spPr>
          <a:xfrm>
            <a:off x="8827535" y="4316084"/>
            <a:ext cx="6827795" cy="2406217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BB2C6E-25E7-B17F-3377-650A96FDBF41}"/>
              </a:ext>
            </a:extLst>
          </p:cNvPr>
          <p:cNvSpPr/>
          <p:nvPr/>
        </p:nvSpPr>
        <p:spPr>
          <a:xfrm>
            <a:off x="-688573" y="1903714"/>
            <a:ext cx="1810162" cy="5260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DDA1AD2-13A3-7EBB-12F8-B7341908106C}"/>
              </a:ext>
            </a:extLst>
          </p:cNvPr>
          <p:cNvSpPr/>
          <p:nvPr/>
        </p:nvSpPr>
        <p:spPr>
          <a:xfrm>
            <a:off x="-688575" y="2617876"/>
            <a:ext cx="1810162" cy="52600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FAD8A8-01D9-4076-09FE-295FE9F5D7E9}"/>
              </a:ext>
            </a:extLst>
          </p:cNvPr>
          <p:cNvSpPr/>
          <p:nvPr/>
        </p:nvSpPr>
        <p:spPr>
          <a:xfrm>
            <a:off x="-688576" y="3332039"/>
            <a:ext cx="1810162" cy="52600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13EFD82-ADCD-2F2B-4BE0-B99B0E3E6522}"/>
              </a:ext>
            </a:extLst>
          </p:cNvPr>
          <p:cNvSpPr/>
          <p:nvPr/>
        </p:nvSpPr>
        <p:spPr>
          <a:xfrm>
            <a:off x="-688577" y="4053082"/>
            <a:ext cx="1810162" cy="52600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73A5C39-9A06-5317-B946-8D9B484D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856" y="-25295"/>
            <a:ext cx="1552718" cy="15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3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Ghanaym</dc:creator>
  <cp:lastModifiedBy>Mohammad Ghanaym</cp:lastModifiedBy>
  <cp:revision>4</cp:revision>
  <dcterms:created xsi:type="dcterms:W3CDTF">2025-04-23T11:05:35Z</dcterms:created>
  <dcterms:modified xsi:type="dcterms:W3CDTF">2025-04-23T15:05:41Z</dcterms:modified>
</cp:coreProperties>
</file>