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5049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188" y="1122363"/>
            <a:ext cx="112871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188" y="3602038"/>
            <a:ext cx="112871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69799" y="365125"/>
            <a:ext cx="32450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4653" y="365125"/>
            <a:ext cx="954702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15" y="1709739"/>
            <a:ext cx="129801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815" y="4589464"/>
            <a:ext cx="129801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4653" y="1825625"/>
            <a:ext cx="63960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18809" y="1825625"/>
            <a:ext cx="639603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3" y="365126"/>
            <a:ext cx="1298019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14" y="1681163"/>
            <a:ext cx="63666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614" y="2505075"/>
            <a:ext cx="63666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18809" y="1681163"/>
            <a:ext cx="6397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18809" y="2505075"/>
            <a:ext cx="639799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457200"/>
            <a:ext cx="48538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98" y="987426"/>
            <a:ext cx="761880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057400"/>
            <a:ext cx="48538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14" y="457200"/>
            <a:ext cx="48538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97998" y="987426"/>
            <a:ext cx="761880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614" y="2057400"/>
            <a:ext cx="48538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653" y="365126"/>
            <a:ext cx="12980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653" y="1825625"/>
            <a:ext cx="12980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4653" y="6356351"/>
            <a:ext cx="3386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D42230-267C-431A-8169-41D027ABCFB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85147" y="6356351"/>
            <a:ext cx="5079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8709" y="6356351"/>
            <a:ext cx="3386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BD22-5932-4156-864E-2C2D556A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F053D6-EC96-40DC-513F-2D87E3218D07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D63473-B940-DB49-0E8D-44477C7E807F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959DE0-8B92-77D6-E8C5-3B49D1064930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622289-2EAD-B1B4-368A-72812D94AC2F}"/>
              </a:ext>
            </a:extLst>
          </p:cNvPr>
          <p:cNvSpPr/>
          <p:nvPr/>
        </p:nvSpPr>
        <p:spPr>
          <a:xfrm>
            <a:off x="2538360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D8841E-0A7D-FC2A-E4DE-8F9D823C7962}"/>
              </a:ext>
            </a:extLst>
          </p:cNvPr>
          <p:cNvSpPr/>
          <p:nvPr/>
        </p:nvSpPr>
        <p:spPr>
          <a:xfrm>
            <a:off x="4586269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CB460E2-F08F-A497-7CF7-C5469CC9DFA3}"/>
              </a:ext>
            </a:extLst>
          </p:cNvPr>
          <p:cNvSpPr/>
          <p:nvPr/>
        </p:nvSpPr>
        <p:spPr>
          <a:xfrm>
            <a:off x="6634178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4FBB0D-F462-BC7C-69A6-47FEE8FA98F1}"/>
              </a:ext>
            </a:extLst>
          </p:cNvPr>
          <p:cNvSpPr/>
          <p:nvPr/>
        </p:nvSpPr>
        <p:spPr>
          <a:xfrm>
            <a:off x="8682087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C8FDAC-CBC3-8B10-DA02-2EB8EB75472B}"/>
              </a:ext>
            </a:extLst>
          </p:cNvPr>
          <p:cNvSpPr/>
          <p:nvPr/>
        </p:nvSpPr>
        <p:spPr>
          <a:xfrm>
            <a:off x="10729996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E4F5CC2-B1F5-B4B5-7C32-8BABF23F5F7B}"/>
              </a:ext>
            </a:extLst>
          </p:cNvPr>
          <p:cNvSpPr/>
          <p:nvPr/>
        </p:nvSpPr>
        <p:spPr>
          <a:xfrm>
            <a:off x="12777904" y="470693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B5F84E-F2A0-E73E-6D5D-EBA8FE312DD3}"/>
              </a:ext>
            </a:extLst>
          </p:cNvPr>
          <p:cNvSpPr/>
          <p:nvPr/>
        </p:nvSpPr>
        <p:spPr>
          <a:xfrm>
            <a:off x="2538360" y="1895008"/>
            <a:ext cx="5936354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CB30FF-B373-7559-F2DD-6F0E858139D5}"/>
              </a:ext>
            </a:extLst>
          </p:cNvPr>
          <p:cNvSpPr/>
          <p:nvPr/>
        </p:nvSpPr>
        <p:spPr>
          <a:xfrm>
            <a:off x="8682088" y="1884546"/>
            <a:ext cx="5942456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8F981F-1E80-62BA-3309-CF868F57E799}"/>
              </a:ext>
            </a:extLst>
          </p:cNvPr>
          <p:cNvSpPr/>
          <p:nvPr/>
        </p:nvSpPr>
        <p:spPr>
          <a:xfrm>
            <a:off x="2538360" y="3993980"/>
            <a:ext cx="5936354" cy="24242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CCF606B-FCEA-BF96-66AD-9A55DA56816C}"/>
              </a:ext>
            </a:extLst>
          </p:cNvPr>
          <p:cNvSpPr/>
          <p:nvPr/>
        </p:nvSpPr>
        <p:spPr>
          <a:xfrm>
            <a:off x="8729633" y="3993980"/>
            <a:ext cx="5888808" cy="24242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BB2C6E-25E7-B17F-3377-650A96FDBF41}"/>
              </a:ext>
            </a:extLst>
          </p:cNvPr>
          <p:cNvSpPr/>
          <p:nvPr/>
        </p:nvSpPr>
        <p:spPr>
          <a:xfrm>
            <a:off x="431059" y="1939312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DDA1AD2-13A3-7EBB-12F8-B7341908106C}"/>
              </a:ext>
            </a:extLst>
          </p:cNvPr>
          <p:cNvSpPr/>
          <p:nvPr/>
        </p:nvSpPr>
        <p:spPr>
          <a:xfrm>
            <a:off x="431057" y="2653474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1FAD8A8-01D9-4076-09FE-295FE9F5D7E9}"/>
              </a:ext>
            </a:extLst>
          </p:cNvPr>
          <p:cNvSpPr/>
          <p:nvPr/>
        </p:nvSpPr>
        <p:spPr>
          <a:xfrm>
            <a:off x="431056" y="3367637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13EFD82-ADCD-2F2B-4BE0-B99B0E3E6522}"/>
              </a:ext>
            </a:extLst>
          </p:cNvPr>
          <p:cNvSpPr/>
          <p:nvPr/>
        </p:nvSpPr>
        <p:spPr>
          <a:xfrm>
            <a:off x="431055" y="4088680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73A5C39-9A06-5317-B946-8D9B484D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8" y="334868"/>
            <a:ext cx="1430298" cy="14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C37E-D802-B4B6-3D0F-0202DDF7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97A22B-B338-CA53-CB6F-EB56BCFA699A}"/>
              </a:ext>
            </a:extLst>
          </p:cNvPr>
          <p:cNvSpPr/>
          <p:nvPr/>
        </p:nvSpPr>
        <p:spPr>
          <a:xfrm>
            <a:off x="0" y="4"/>
            <a:ext cx="15049500" cy="68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DC493E-3EE9-615A-ED8F-0EA5D95866A8}"/>
              </a:ext>
            </a:extLst>
          </p:cNvPr>
          <p:cNvSpPr/>
          <p:nvPr/>
        </p:nvSpPr>
        <p:spPr>
          <a:xfrm>
            <a:off x="141901" y="162695"/>
            <a:ext cx="14751306" cy="6532612"/>
          </a:xfrm>
          <a:prstGeom prst="roundRect">
            <a:avLst>
              <a:gd name="adj" fmla="val 4677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83505E-6FF0-74B0-015C-6114C065FA0C}"/>
              </a:ext>
            </a:extLst>
          </p:cNvPr>
          <p:cNvSpPr/>
          <p:nvPr/>
        </p:nvSpPr>
        <p:spPr>
          <a:xfrm>
            <a:off x="2283442" y="332847"/>
            <a:ext cx="12470446" cy="6173614"/>
          </a:xfrm>
          <a:prstGeom prst="roundRect">
            <a:avLst>
              <a:gd name="adj" fmla="val 46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6E9FED-E4BB-EB35-7FA6-74B4532F8AE3}"/>
              </a:ext>
            </a:extLst>
          </p:cNvPr>
          <p:cNvSpPr/>
          <p:nvPr/>
        </p:nvSpPr>
        <p:spPr>
          <a:xfrm>
            <a:off x="2538360" y="465422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B596306-BA5B-E85B-009C-F89714F745CC}"/>
              </a:ext>
            </a:extLst>
          </p:cNvPr>
          <p:cNvSpPr/>
          <p:nvPr/>
        </p:nvSpPr>
        <p:spPr>
          <a:xfrm>
            <a:off x="4586269" y="467649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1CF336-4DFF-F770-BD65-0D223A2C0F84}"/>
              </a:ext>
            </a:extLst>
          </p:cNvPr>
          <p:cNvSpPr/>
          <p:nvPr/>
        </p:nvSpPr>
        <p:spPr>
          <a:xfrm>
            <a:off x="6597286" y="466128"/>
            <a:ext cx="1840536" cy="124977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05FD41F-68AB-D175-513B-F500F1565A20}"/>
              </a:ext>
            </a:extLst>
          </p:cNvPr>
          <p:cNvSpPr/>
          <p:nvPr/>
        </p:nvSpPr>
        <p:spPr>
          <a:xfrm>
            <a:off x="8682087" y="470693"/>
            <a:ext cx="5936354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3A269D6-B58E-6A54-0533-5E64496EF647}"/>
              </a:ext>
            </a:extLst>
          </p:cNvPr>
          <p:cNvSpPr/>
          <p:nvPr/>
        </p:nvSpPr>
        <p:spPr>
          <a:xfrm>
            <a:off x="8675985" y="2537359"/>
            <a:ext cx="5942456" cy="1928820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6464C49-F7BD-EA2E-5BAA-C70B405CA895}"/>
              </a:ext>
            </a:extLst>
          </p:cNvPr>
          <p:cNvSpPr/>
          <p:nvPr/>
        </p:nvSpPr>
        <p:spPr>
          <a:xfrm>
            <a:off x="2538360" y="4088680"/>
            <a:ext cx="5936354" cy="2329523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B2A1512-AC0F-C83C-398A-E626786A82EA}"/>
              </a:ext>
            </a:extLst>
          </p:cNvPr>
          <p:cNvSpPr/>
          <p:nvPr/>
        </p:nvSpPr>
        <p:spPr>
          <a:xfrm>
            <a:off x="8729633" y="4604025"/>
            <a:ext cx="5888808" cy="181417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AAC7577-5A2E-E7FC-623F-49E06E6776B5}"/>
              </a:ext>
            </a:extLst>
          </p:cNvPr>
          <p:cNvSpPr/>
          <p:nvPr/>
        </p:nvSpPr>
        <p:spPr>
          <a:xfrm>
            <a:off x="431059" y="1939312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D099C5B-83A0-7DC3-66EC-170709DEF2D9}"/>
              </a:ext>
            </a:extLst>
          </p:cNvPr>
          <p:cNvSpPr/>
          <p:nvPr/>
        </p:nvSpPr>
        <p:spPr>
          <a:xfrm>
            <a:off x="431057" y="2653474"/>
            <a:ext cx="1565164" cy="45480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B1F232D-FDD4-5496-3DF0-6AFDBBA79DDF}"/>
              </a:ext>
            </a:extLst>
          </p:cNvPr>
          <p:cNvSpPr/>
          <p:nvPr/>
        </p:nvSpPr>
        <p:spPr>
          <a:xfrm>
            <a:off x="431056" y="3367637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85BBB10-C0E9-5383-869C-FEABEC1EE337}"/>
              </a:ext>
            </a:extLst>
          </p:cNvPr>
          <p:cNvSpPr/>
          <p:nvPr/>
        </p:nvSpPr>
        <p:spPr>
          <a:xfrm>
            <a:off x="431055" y="4088680"/>
            <a:ext cx="1565164" cy="45480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D3DDE7A-5D1B-C6E3-4C15-8946DF89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88" y="334868"/>
            <a:ext cx="1430298" cy="1430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E1AC56-1D75-ED64-1444-5BF0B990FC9C}"/>
              </a:ext>
            </a:extLst>
          </p:cNvPr>
          <p:cNvSpPr txBox="1"/>
          <p:nvPr/>
        </p:nvSpPr>
        <p:spPr>
          <a:xfrm>
            <a:off x="431055" y="4836759"/>
            <a:ext cx="115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Filters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E4F1AC-0AAA-F059-8563-14B7D93C0C32}"/>
              </a:ext>
            </a:extLst>
          </p:cNvPr>
          <p:cNvSpPr/>
          <p:nvPr/>
        </p:nvSpPr>
        <p:spPr>
          <a:xfrm>
            <a:off x="2495366" y="1877889"/>
            <a:ext cx="5942456" cy="2048098"/>
          </a:xfrm>
          <a:prstGeom prst="roundRect">
            <a:avLst>
              <a:gd name="adj" fmla="val 1159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2"/>
          </a:p>
        </p:txBody>
      </p:sp>
    </p:spTree>
    <p:extLst>
      <p:ext uri="{BB962C8B-B14F-4D97-AF65-F5344CB8AC3E}">
        <p14:creationId xmlns:p14="http://schemas.microsoft.com/office/powerpoint/2010/main" val="273104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1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Ghanaym</dc:creator>
  <cp:lastModifiedBy>محمد محمد السيد حسن</cp:lastModifiedBy>
  <cp:revision>9</cp:revision>
  <dcterms:created xsi:type="dcterms:W3CDTF">2025-04-23T11:05:35Z</dcterms:created>
  <dcterms:modified xsi:type="dcterms:W3CDTF">2025-04-28T23:07:31Z</dcterms:modified>
</cp:coreProperties>
</file>