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428625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9" y="779419"/>
            <a:ext cx="3643313" cy="1658056"/>
          </a:xfrm>
        </p:spPr>
        <p:txBody>
          <a:bodyPr anchor="b"/>
          <a:lstStyle>
            <a:lvl1pPr algn="ctr">
              <a:defRPr sz="2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781" y="2501415"/>
            <a:ext cx="3214688" cy="1149835"/>
          </a:xfrm>
        </p:spPr>
        <p:txBody>
          <a:bodyPr/>
          <a:lstStyle>
            <a:lvl1pPr marL="0" indent="0" algn="ctr">
              <a:buNone/>
              <a:defRPr sz="1125"/>
            </a:lvl1pPr>
            <a:lvl2pPr marL="214335" indent="0" algn="ctr">
              <a:buNone/>
              <a:defRPr sz="938"/>
            </a:lvl2pPr>
            <a:lvl3pPr marL="428671" indent="0" algn="ctr">
              <a:buNone/>
              <a:defRPr sz="844"/>
            </a:lvl3pPr>
            <a:lvl4pPr marL="643006" indent="0" algn="ctr">
              <a:buNone/>
              <a:defRPr sz="750"/>
            </a:lvl4pPr>
            <a:lvl5pPr marL="857341" indent="0" algn="ctr">
              <a:buNone/>
              <a:defRPr sz="750"/>
            </a:lvl5pPr>
            <a:lvl6pPr marL="1071677" indent="0" algn="ctr">
              <a:buNone/>
              <a:defRPr sz="750"/>
            </a:lvl6pPr>
            <a:lvl7pPr marL="1286012" indent="0" algn="ctr">
              <a:buNone/>
              <a:defRPr sz="750"/>
            </a:lvl7pPr>
            <a:lvl8pPr marL="1500348" indent="0" algn="ctr">
              <a:buNone/>
              <a:defRPr sz="750"/>
            </a:lvl8pPr>
            <a:lvl9pPr marL="1714683" indent="0" algn="ctr">
              <a:buNone/>
              <a:defRPr sz="7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7348" y="253559"/>
            <a:ext cx="924223" cy="4035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680" y="253559"/>
            <a:ext cx="2719090" cy="4035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6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47" y="1187319"/>
            <a:ext cx="3696891" cy="1981067"/>
          </a:xfrm>
        </p:spPr>
        <p:txBody>
          <a:bodyPr anchor="b"/>
          <a:lstStyle>
            <a:lvl1pPr>
              <a:defRPr sz="2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447" y="3187128"/>
            <a:ext cx="3696891" cy="1041797"/>
          </a:xfrm>
        </p:spPr>
        <p:txBody>
          <a:bodyPr/>
          <a:lstStyle>
            <a:lvl1pPr marL="0" indent="0">
              <a:buNone/>
              <a:defRPr sz="1125">
                <a:solidFill>
                  <a:schemeClr val="tx1"/>
                </a:solidFill>
              </a:defRPr>
            </a:lvl1pPr>
            <a:lvl2pPr marL="214335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2pPr>
            <a:lvl3pPr marL="42867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3pPr>
            <a:lvl4pPr marL="643006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4pPr>
            <a:lvl5pPr marL="857341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5pPr>
            <a:lvl6pPr marL="1071677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6pPr>
            <a:lvl7pPr marL="1286012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7pPr>
            <a:lvl8pPr marL="1500348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8pPr>
            <a:lvl9pPr marL="1714683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80" y="1267795"/>
            <a:ext cx="1821656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914" y="1267795"/>
            <a:ext cx="1821656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253560"/>
            <a:ext cx="3696891" cy="920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39" y="1167474"/>
            <a:ext cx="1813284" cy="572161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39" y="1739635"/>
            <a:ext cx="1813284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9914" y="1167474"/>
            <a:ext cx="1822215" cy="572161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9914" y="1739635"/>
            <a:ext cx="1822215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317500"/>
            <a:ext cx="1382427" cy="111125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215" y="685713"/>
            <a:ext cx="2169914" cy="3384462"/>
          </a:xfrm>
        </p:spPr>
        <p:txBody>
          <a:bodyPr/>
          <a:lstStyle>
            <a:lvl1pPr>
              <a:defRPr sz="1500"/>
            </a:lvl1pPr>
            <a:lvl2pPr>
              <a:defRPr sz="1313"/>
            </a:lvl2pPr>
            <a:lvl3pPr>
              <a:defRPr sz="1125"/>
            </a:lvl3pPr>
            <a:lvl4pPr>
              <a:defRPr sz="938"/>
            </a:lvl4pPr>
            <a:lvl5pPr>
              <a:defRPr sz="938"/>
            </a:lvl5pPr>
            <a:lvl6pPr>
              <a:defRPr sz="938"/>
            </a:lvl6pPr>
            <a:lvl7pPr>
              <a:defRPr sz="938"/>
            </a:lvl7pPr>
            <a:lvl8pPr>
              <a:defRPr sz="938"/>
            </a:lvl8pPr>
            <a:lvl9pPr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238" y="1428750"/>
            <a:ext cx="1382427" cy="2646936"/>
          </a:xfrm>
        </p:spPr>
        <p:txBody>
          <a:bodyPr/>
          <a:lstStyle>
            <a:lvl1pPr marL="0" indent="0">
              <a:buNone/>
              <a:defRPr sz="750"/>
            </a:lvl1pPr>
            <a:lvl2pPr marL="214335" indent="0">
              <a:buNone/>
              <a:defRPr sz="656"/>
            </a:lvl2pPr>
            <a:lvl3pPr marL="428671" indent="0">
              <a:buNone/>
              <a:defRPr sz="563"/>
            </a:lvl3pPr>
            <a:lvl4pPr marL="643006" indent="0">
              <a:buNone/>
              <a:defRPr sz="469"/>
            </a:lvl4pPr>
            <a:lvl5pPr marL="857341" indent="0">
              <a:buNone/>
              <a:defRPr sz="469"/>
            </a:lvl5pPr>
            <a:lvl6pPr marL="1071677" indent="0">
              <a:buNone/>
              <a:defRPr sz="469"/>
            </a:lvl6pPr>
            <a:lvl7pPr marL="1286012" indent="0">
              <a:buNone/>
              <a:defRPr sz="469"/>
            </a:lvl7pPr>
            <a:lvl8pPr marL="1500348" indent="0">
              <a:buNone/>
              <a:defRPr sz="469"/>
            </a:lvl8pPr>
            <a:lvl9pPr marL="1714683" indent="0">
              <a:buNone/>
              <a:defRPr sz="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317500"/>
            <a:ext cx="1382427" cy="111125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2215" y="685713"/>
            <a:ext cx="2169914" cy="3384462"/>
          </a:xfrm>
        </p:spPr>
        <p:txBody>
          <a:bodyPr anchor="t"/>
          <a:lstStyle>
            <a:lvl1pPr marL="0" indent="0">
              <a:buNone/>
              <a:defRPr sz="1500"/>
            </a:lvl1pPr>
            <a:lvl2pPr marL="214335" indent="0">
              <a:buNone/>
              <a:defRPr sz="1313"/>
            </a:lvl2pPr>
            <a:lvl3pPr marL="428671" indent="0">
              <a:buNone/>
              <a:defRPr sz="1125"/>
            </a:lvl3pPr>
            <a:lvl4pPr marL="643006" indent="0">
              <a:buNone/>
              <a:defRPr sz="938"/>
            </a:lvl4pPr>
            <a:lvl5pPr marL="857341" indent="0">
              <a:buNone/>
              <a:defRPr sz="938"/>
            </a:lvl5pPr>
            <a:lvl6pPr marL="1071677" indent="0">
              <a:buNone/>
              <a:defRPr sz="938"/>
            </a:lvl6pPr>
            <a:lvl7pPr marL="1286012" indent="0">
              <a:buNone/>
              <a:defRPr sz="938"/>
            </a:lvl7pPr>
            <a:lvl8pPr marL="1500348" indent="0">
              <a:buNone/>
              <a:defRPr sz="938"/>
            </a:lvl8pPr>
            <a:lvl9pPr marL="1714683" indent="0">
              <a:buNone/>
              <a:defRPr sz="9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238" y="1428750"/>
            <a:ext cx="1382427" cy="2646936"/>
          </a:xfrm>
        </p:spPr>
        <p:txBody>
          <a:bodyPr/>
          <a:lstStyle>
            <a:lvl1pPr marL="0" indent="0">
              <a:buNone/>
              <a:defRPr sz="750"/>
            </a:lvl1pPr>
            <a:lvl2pPr marL="214335" indent="0">
              <a:buNone/>
              <a:defRPr sz="656"/>
            </a:lvl2pPr>
            <a:lvl3pPr marL="428671" indent="0">
              <a:buNone/>
              <a:defRPr sz="563"/>
            </a:lvl3pPr>
            <a:lvl4pPr marL="643006" indent="0">
              <a:buNone/>
              <a:defRPr sz="469"/>
            </a:lvl4pPr>
            <a:lvl5pPr marL="857341" indent="0">
              <a:buNone/>
              <a:defRPr sz="469"/>
            </a:lvl5pPr>
            <a:lvl6pPr marL="1071677" indent="0">
              <a:buNone/>
              <a:defRPr sz="469"/>
            </a:lvl6pPr>
            <a:lvl7pPr marL="1286012" indent="0">
              <a:buNone/>
              <a:defRPr sz="469"/>
            </a:lvl7pPr>
            <a:lvl8pPr marL="1500348" indent="0">
              <a:buNone/>
              <a:defRPr sz="469"/>
            </a:lvl8pPr>
            <a:lvl9pPr marL="1714683" indent="0">
              <a:buNone/>
              <a:defRPr sz="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680" y="253560"/>
            <a:ext cx="3696891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80" y="1267795"/>
            <a:ext cx="3696891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680" y="4414133"/>
            <a:ext cx="964406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4C6C-BB2C-41B9-930D-3CC010C17A7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821" y="4414133"/>
            <a:ext cx="1446609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7164" y="4414133"/>
            <a:ext cx="964406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8671" rtl="0" eaLnBrk="1" latinLnBrk="0" hangingPunct="1">
        <a:lnSpc>
          <a:spcPct val="90000"/>
        </a:lnSpc>
        <a:spcBef>
          <a:spcPct val="0"/>
        </a:spcBef>
        <a:buNone/>
        <a:defRPr sz="2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68" indent="-107168" algn="l" defTabSz="428671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21503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35838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3pPr>
      <a:lvl4pPr marL="750174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964509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178844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393180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607515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821851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1pPr>
      <a:lvl2pPr marL="214335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2867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43006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5734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71677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86012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500348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714683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5EBF77-628E-D61B-5208-1C302D2ADE40}"/>
              </a:ext>
            </a:extLst>
          </p:cNvPr>
          <p:cNvSpPr/>
          <p:nvPr/>
        </p:nvSpPr>
        <p:spPr>
          <a:xfrm>
            <a:off x="-2090209" y="0"/>
            <a:ext cx="8466667" cy="4762500"/>
          </a:xfrm>
          <a:prstGeom prst="roundRect">
            <a:avLst>
              <a:gd name="adj" fmla="val 52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A7C82C4D-CAEB-ACDA-D305-FDE203B97730}"/>
              </a:ext>
            </a:extLst>
          </p:cNvPr>
          <p:cNvSpPr/>
          <p:nvPr/>
        </p:nvSpPr>
        <p:spPr>
          <a:xfrm>
            <a:off x="123348" y="155717"/>
            <a:ext cx="1982756" cy="4451067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D6AFC57-1181-41E0-1DDB-635C595F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5" y="155718"/>
            <a:ext cx="902355" cy="90235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05199C-B1FA-768F-DB12-74AC8EE67231}"/>
              </a:ext>
            </a:extLst>
          </p:cNvPr>
          <p:cNvSpPr/>
          <p:nvPr/>
        </p:nvSpPr>
        <p:spPr>
          <a:xfrm>
            <a:off x="290169" y="1047345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93333CA-914B-DEB7-B140-5E45E5B5ED1C}"/>
              </a:ext>
            </a:extLst>
          </p:cNvPr>
          <p:cNvSpPr/>
          <p:nvPr/>
        </p:nvSpPr>
        <p:spPr>
          <a:xfrm>
            <a:off x="290169" y="1939928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FDDFB2A-DB62-9295-D75A-09F31F7A5F08}"/>
              </a:ext>
            </a:extLst>
          </p:cNvPr>
          <p:cNvSpPr/>
          <p:nvPr/>
        </p:nvSpPr>
        <p:spPr>
          <a:xfrm>
            <a:off x="290169" y="2832511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B1B239-E868-0E81-6447-F2837266076D}"/>
              </a:ext>
            </a:extLst>
          </p:cNvPr>
          <p:cNvSpPr/>
          <p:nvPr/>
        </p:nvSpPr>
        <p:spPr>
          <a:xfrm>
            <a:off x="2233269" y="155717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8ED540-7C68-4C07-757D-6314179556FD}"/>
              </a:ext>
            </a:extLst>
          </p:cNvPr>
          <p:cNvSpPr/>
          <p:nvPr/>
        </p:nvSpPr>
        <p:spPr>
          <a:xfrm>
            <a:off x="2233269" y="1068585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E5B014-765E-7EDB-58A7-55573FA96257}"/>
              </a:ext>
            </a:extLst>
          </p:cNvPr>
          <p:cNvSpPr/>
          <p:nvPr/>
        </p:nvSpPr>
        <p:spPr>
          <a:xfrm>
            <a:off x="2233268" y="3807189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250D1F2-371E-D111-ED7E-71CC7AEB97CA}"/>
              </a:ext>
            </a:extLst>
          </p:cNvPr>
          <p:cNvSpPr/>
          <p:nvPr/>
        </p:nvSpPr>
        <p:spPr>
          <a:xfrm>
            <a:off x="2233267" y="2894321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42C54B4-A7FD-E7F8-A811-702D66B698C6}"/>
              </a:ext>
            </a:extLst>
          </p:cNvPr>
          <p:cNvSpPr/>
          <p:nvPr/>
        </p:nvSpPr>
        <p:spPr>
          <a:xfrm>
            <a:off x="2233267" y="1981453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295D96-77F7-EF5E-5D6A-10BAF7FC9C30}"/>
              </a:ext>
            </a:extLst>
          </p:cNvPr>
          <p:cNvSpPr/>
          <p:nvPr/>
        </p:nvSpPr>
        <p:spPr>
          <a:xfrm>
            <a:off x="290169" y="3725093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062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FF01-1176-0FCB-DD69-AAD4BD78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AF3D44-1445-9933-AEB2-3E2315B566AE}"/>
              </a:ext>
            </a:extLst>
          </p:cNvPr>
          <p:cNvSpPr/>
          <p:nvPr/>
        </p:nvSpPr>
        <p:spPr>
          <a:xfrm>
            <a:off x="-2090209" y="0"/>
            <a:ext cx="8466667" cy="4762500"/>
          </a:xfrm>
          <a:prstGeom prst="roundRect">
            <a:avLst>
              <a:gd name="adj" fmla="val 52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A8F11613-07EA-0C2F-2697-84E998775EB1}"/>
              </a:ext>
            </a:extLst>
          </p:cNvPr>
          <p:cNvSpPr/>
          <p:nvPr/>
        </p:nvSpPr>
        <p:spPr>
          <a:xfrm>
            <a:off x="123348" y="155717"/>
            <a:ext cx="1982756" cy="4451067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5EB309-27D0-26A1-5324-554FEE8B04ED}"/>
              </a:ext>
            </a:extLst>
          </p:cNvPr>
          <p:cNvSpPr/>
          <p:nvPr/>
        </p:nvSpPr>
        <p:spPr>
          <a:xfrm>
            <a:off x="290169" y="1047345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730B0CB-AF67-B393-F2C9-91BACF4A510A}"/>
              </a:ext>
            </a:extLst>
          </p:cNvPr>
          <p:cNvSpPr/>
          <p:nvPr/>
        </p:nvSpPr>
        <p:spPr>
          <a:xfrm>
            <a:off x="290169" y="1939928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C8ADFC-5E60-A52A-53FC-28D5741611D9}"/>
              </a:ext>
            </a:extLst>
          </p:cNvPr>
          <p:cNvSpPr/>
          <p:nvPr/>
        </p:nvSpPr>
        <p:spPr>
          <a:xfrm>
            <a:off x="290169" y="2832511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DA9E80-E579-D5D9-96D4-AC42FD94B612}"/>
              </a:ext>
            </a:extLst>
          </p:cNvPr>
          <p:cNvSpPr/>
          <p:nvPr/>
        </p:nvSpPr>
        <p:spPr>
          <a:xfrm>
            <a:off x="2233269" y="155717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AFEECA-7A71-B920-F95A-F64E503324F6}"/>
              </a:ext>
            </a:extLst>
          </p:cNvPr>
          <p:cNvSpPr/>
          <p:nvPr/>
        </p:nvSpPr>
        <p:spPr>
          <a:xfrm>
            <a:off x="2233269" y="1068585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7B5C63-314A-4ED2-CA41-0BDD3ACC4B25}"/>
              </a:ext>
            </a:extLst>
          </p:cNvPr>
          <p:cNvSpPr/>
          <p:nvPr/>
        </p:nvSpPr>
        <p:spPr>
          <a:xfrm>
            <a:off x="2233268" y="3807189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F81F3-4DAD-1B3C-3B7B-DF9709869759}"/>
              </a:ext>
            </a:extLst>
          </p:cNvPr>
          <p:cNvSpPr/>
          <p:nvPr/>
        </p:nvSpPr>
        <p:spPr>
          <a:xfrm>
            <a:off x="2233267" y="2894321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2D79DC-7B87-BEDC-B600-63E07538A3D6}"/>
              </a:ext>
            </a:extLst>
          </p:cNvPr>
          <p:cNvSpPr/>
          <p:nvPr/>
        </p:nvSpPr>
        <p:spPr>
          <a:xfrm>
            <a:off x="2233267" y="1981453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610E12-EBD4-8433-75BD-E7015B9B9AAA}"/>
              </a:ext>
            </a:extLst>
          </p:cNvPr>
          <p:cNvSpPr/>
          <p:nvPr/>
        </p:nvSpPr>
        <p:spPr>
          <a:xfrm>
            <a:off x="290169" y="3725093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512D33D-E239-5A0F-17DC-CE14BCB2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9" y="196898"/>
            <a:ext cx="768350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0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محمد السيد حسن</dc:creator>
  <cp:lastModifiedBy>محمد محمد السيد حسن</cp:lastModifiedBy>
  <cp:revision>3</cp:revision>
  <dcterms:created xsi:type="dcterms:W3CDTF">2025-05-28T11:36:52Z</dcterms:created>
  <dcterms:modified xsi:type="dcterms:W3CDTF">2025-06-01T04:47:02Z</dcterms:modified>
</cp:coreProperties>
</file>