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5849600" cy="891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476" y="891540"/>
            <a:ext cx="10401300" cy="3863341"/>
          </a:xfrm>
        </p:spPr>
        <p:txBody>
          <a:bodyPr anchor="b">
            <a:normAutofit/>
          </a:bodyPr>
          <a:lstStyle>
            <a:lvl1pPr algn="l">
              <a:defRPr sz="62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476" y="4997028"/>
            <a:ext cx="8321040" cy="2531533"/>
          </a:xfrm>
        </p:spPr>
        <p:txBody>
          <a:bodyPr anchor="t">
            <a:normAutofit/>
          </a:bodyPr>
          <a:lstStyle>
            <a:lvl1pPr marL="0" indent="0" algn="l">
              <a:buNone/>
              <a:defRPr sz="2730">
                <a:solidFill>
                  <a:schemeClr val="bg2">
                    <a:lumMod val="75000"/>
                  </a:schemeClr>
                </a:solidFill>
              </a:defRPr>
            </a:lvl1pPr>
            <a:lvl2pPr marL="594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8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3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1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6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6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696416" y="11007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940621" y="119009"/>
            <a:ext cx="7904852" cy="7904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406573" y="297180"/>
            <a:ext cx="6438900" cy="6438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536589" y="41962"/>
            <a:ext cx="6308886" cy="63088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199054" y="792482"/>
            <a:ext cx="5646419" cy="564641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0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91540" y="693420"/>
            <a:ext cx="14064456" cy="40614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80"/>
            </a:lvl1pPr>
            <a:lvl2pPr marL="594360" indent="0">
              <a:buNone/>
              <a:defRPr sz="2080"/>
            </a:lvl2pPr>
            <a:lvl3pPr marL="1188720" indent="0">
              <a:buNone/>
              <a:defRPr sz="2080"/>
            </a:lvl3pPr>
            <a:lvl4pPr marL="1783080" indent="0">
              <a:buNone/>
              <a:defRPr sz="2080"/>
            </a:lvl4pPr>
            <a:lvl5pPr marL="2377440" indent="0">
              <a:buNone/>
              <a:defRPr sz="2080"/>
            </a:lvl5pPr>
            <a:lvl6pPr marL="2971800" indent="0">
              <a:buNone/>
              <a:defRPr sz="2080"/>
            </a:lvl6pPr>
            <a:lvl7pPr marL="3566160" indent="0">
              <a:buNone/>
              <a:defRPr sz="2080"/>
            </a:lvl7pPr>
            <a:lvl8pPr marL="4160520" indent="0">
              <a:buNone/>
              <a:defRPr sz="2080"/>
            </a:lvl8pPr>
            <a:lvl9pPr marL="4754880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8723" y="4997027"/>
            <a:ext cx="10795473" cy="5943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080"/>
            </a:lvl1pPr>
            <a:lvl2pPr marL="594360" indent="0">
              <a:buFontTx/>
              <a:buNone/>
              <a:defRPr/>
            </a:lvl2pPr>
            <a:lvl3pPr marL="1188720" indent="0">
              <a:buFontTx/>
              <a:buNone/>
              <a:defRPr/>
            </a:lvl3pPr>
            <a:lvl4pPr marL="1783080" indent="0">
              <a:buFontTx/>
              <a:buNone/>
              <a:defRPr/>
            </a:lvl4pPr>
            <a:lvl5pPr marL="23774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7" y="891540"/>
            <a:ext cx="13075920" cy="3566160"/>
          </a:xfrm>
        </p:spPr>
        <p:txBody>
          <a:bodyPr anchor="ctr">
            <a:normAutofit/>
          </a:bodyPr>
          <a:lstStyle>
            <a:lvl1pPr algn="l">
              <a:defRPr sz="41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5349240"/>
            <a:ext cx="11096784" cy="244348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6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35" y="891540"/>
            <a:ext cx="11887201" cy="3566160"/>
          </a:xfrm>
        </p:spPr>
        <p:txBody>
          <a:bodyPr anchor="ctr">
            <a:normAutofit/>
          </a:bodyPr>
          <a:lstStyle>
            <a:lvl1pPr algn="l">
              <a:defRPr sz="416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80076" y="4457700"/>
            <a:ext cx="11094720" cy="4953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94360" indent="0">
              <a:buFontTx/>
              <a:buNone/>
              <a:defRPr/>
            </a:lvl2pPr>
            <a:lvl3pPr marL="1188720" indent="0">
              <a:buFontTx/>
              <a:buNone/>
              <a:defRPr/>
            </a:lvl3pPr>
            <a:lvl4pPr marL="1783080" indent="0">
              <a:buFontTx/>
              <a:buNone/>
              <a:defRPr/>
            </a:lvl4pPr>
            <a:lvl5pPr marL="23774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7" y="5591388"/>
            <a:ext cx="11094720" cy="2190325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6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356" y="1055889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71036" y="3599181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 algn="r"/>
            <a:r>
              <a:rPr lang="en-US" sz="10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2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457700"/>
            <a:ext cx="11094720" cy="2206620"/>
          </a:xfrm>
        </p:spPr>
        <p:txBody>
          <a:bodyPr anchor="b">
            <a:normAutofit/>
          </a:bodyPr>
          <a:lstStyle>
            <a:lvl1pPr algn="l">
              <a:defRPr sz="41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4" y="6672875"/>
            <a:ext cx="11096787" cy="1118520"/>
          </a:xfrm>
        </p:spPr>
        <p:txBody>
          <a:bodyPr anchor="t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6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37" y="891540"/>
            <a:ext cx="11887200" cy="3566160"/>
          </a:xfrm>
        </p:spPr>
        <p:txBody>
          <a:bodyPr anchor="ctr">
            <a:normAutofit/>
          </a:bodyPr>
          <a:lstStyle>
            <a:lvl1pPr algn="l">
              <a:defRPr sz="416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9476" y="5107094"/>
            <a:ext cx="11094721" cy="136482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5" y="6471920"/>
            <a:ext cx="11094721" cy="1320800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6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1356" y="1055889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71036" y="3599181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 algn="r"/>
            <a:r>
              <a:rPr lang="en-US" sz="10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39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7" y="891540"/>
            <a:ext cx="13075920" cy="35661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9476" y="5107094"/>
            <a:ext cx="11094720" cy="10896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5" y="6196752"/>
            <a:ext cx="11094721" cy="1595967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6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0776" y="891540"/>
            <a:ext cx="267462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891540"/>
            <a:ext cx="10170160" cy="69011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5" y="2608580"/>
            <a:ext cx="11094721" cy="2966080"/>
          </a:xfrm>
        </p:spPr>
        <p:txBody>
          <a:bodyPr anchor="b">
            <a:normAutofit/>
          </a:bodyPr>
          <a:lstStyle>
            <a:lvl1pPr algn="l">
              <a:defRPr sz="46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7" y="5844540"/>
            <a:ext cx="11094720" cy="1948180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6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475" y="891541"/>
            <a:ext cx="6418952" cy="46998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0573" y="891541"/>
            <a:ext cx="6414823" cy="46998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705" y="891540"/>
            <a:ext cx="6044723" cy="749141"/>
          </a:xfrm>
        </p:spPr>
        <p:txBody>
          <a:bodyPr anchor="b">
            <a:noAutofit/>
          </a:bodyPr>
          <a:lstStyle>
            <a:lvl1pPr marL="0" indent="0">
              <a:buNone/>
              <a:defRPr sz="3640" b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75" y="1651688"/>
            <a:ext cx="6418952" cy="39396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2786" y="891540"/>
            <a:ext cx="6064674" cy="749141"/>
          </a:xfrm>
        </p:spPr>
        <p:txBody>
          <a:bodyPr anchor="b">
            <a:noAutofit/>
          </a:bodyPr>
          <a:lstStyle>
            <a:lvl1pPr marL="0" indent="0">
              <a:buNone/>
              <a:defRPr sz="3640" b="0">
                <a:solidFill>
                  <a:schemeClr val="tx1"/>
                </a:solidFill>
              </a:defRPr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8509" y="1640681"/>
            <a:ext cx="6407944" cy="39396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516" y="891540"/>
            <a:ext cx="4754880" cy="1783080"/>
          </a:xfrm>
        </p:spPr>
        <p:txBody>
          <a:bodyPr anchor="b">
            <a:normAutofit/>
          </a:bodyPr>
          <a:lstStyle>
            <a:lvl1pPr algn="l">
              <a:defRPr sz="3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76" y="891540"/>
            <a:ext cx="7726681" cy="69011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0516" y="2872739"/>
            <a:ext cx="4754880" cy="2718647"/>
          </a:xfrm>
        </p:spPr>
        <p:txBody>
          <a:bodyPr anchor="t">
            <a:normAutofit/>
          </a:bodyPr>
          <a:lstStyle>
            <a:lvl1pPr marL="0" indent="0">
              <a:buNone/>
              <a:defRPr sz="208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6" y="1882140"/>
            <a:ext cx="7825740" cy="1485900"/>
          </a:xfrm>
        </p:spPr>
        <p:txBody>
          <a:bodyPr anchor="b">
            <a:normAutofit/>
          </a:bodyPr>
          <a:lstStyle>
            <a:lvl1pPr algn="l">
              <a:defRPr sz="3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716" y="1188720"/>
            <a:ext cx="4265266" cy="5943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80"/>
            </a:lvl1pPr>
            <a:lvl2pPr marL="594360" indent="0">
              <a:buNone/>
              <a:defRPr sz="2080"/>
            </a:lvl2pPr>
            <a:lvl3pPr marL="1188720" indent="0">
              <a:buNone/>
              <a:defRPr sz="2080"/>
            </a:lvl3pPr>
            <a:lvl4pPr marL="1783080" indent="0">
              <a:buNone/>
              <a:defRPr sz="2080"/>
            </a:lvl4pPr>
            <a:lvl5pPr marL="2377440" indent="0">
              <a:buNone/>
              <a:defRPr sz="2080"/>
            </a:lvl5pPr>
            <a:lvl6pPr marL="2971800" indent="0">
              <a:buNone/>
              <a:defRPr sz="2080"/>
            </a:lvl6pPr>
            <a:lvl7pPr marL="3566160" indent="0">
              <a:buNone/>
              <a:defRPr sz="2080"/>
            </a:lvl7pPr>
            <a:lvl8pPr marL="4160520" indent="0">
              <a:buNone/>
              <a:defRPr sz="2080"/>
            </a:lvl8pPr>
            <a:lvl9pPr marL="4754880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9656" y="3610186"/>
            <a:ext cx="7827804" cy="2663613"/>
          </a:xfrm>
        </p:spPr>
        <p:txBody>
          <a:bodyPr anchor="t">
            <a:normAutofit/>
          </a:bodyPr>
          <a:lstStyle>
            <a:lvl1pPr marL="0" indent="0">
              <a:buNone/>
              <a:defRPr sz="2340"/>
            </a:lvl1pPr>
            <a:lvl2pPr marL="594360" indent="0">
              <a:buNone/>
              <a:defRPr sz="1560"/>
            </a:lvl2pPr>
            <a:lvl3pPr marL="1188720" indent="0">
              <a:buNone/>
              <a:defRPr sz="1300"/>
            </a:lvl3pPr>
            <a:lvl4pPr marL="1783080" indent="0">
              <a:buNone/>
              <a:defRPr sz="1170"/>
            </a:lvl4pPr>
            <a:lvl5pPr marL="2377440" indent="0">
              <a:buNone/>
              <a:defRPr sz="1170"/>
            </a:lvl5pPr>
            <a:lvl6pPr marL="2971800" indent="0">
              <a:buNone/>
              <a:defRPr sz="1170"/>
            </a:lvl6pPr>
            <a:lvl7pPr marL="3566160" indent="0">
              <a:buNone/>
              <a:defRPr sz="1170"/>
            </a:lvl7pPr>
            <a:lvl8pPr marL="4160520" indent="0">
              <a:buNone/>
              <a:defRPr sz="1170"/>
            </a:lvl8pPr>
            <a:lvl9pPr marL="475488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969060" y="3852334"/>
            <a:ext cx="3876415" cy="417152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9476" y="5833532"/>
            <a:ext cx="11094720" cy="19591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891541"/>
            <a:ext cx="11094720" cy="4699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5736" y="8023860"/>
            <a:ext cx="2080260" cy="4746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A2A394-E6A6-4165-8817-512E55D841B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76" y="8023860"/>
            <a:ext cx="9806940" cy="4746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2160" y="7252018"/>
            <a:ext cx="1484919" cy="870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16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594360" rtl="0" eaLnBrk="1" latinLnBrk="0" hangingPunct="1">
        <a:spcBef>
          <a:spcPct val="0"/>
        </a:spcBef>
        <a:buNone/>
        <a:defRPr sz="468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1475" indent="-371475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965835" indent="-371475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560195" indent="-371475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005965" indent="-222885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600325" indent="-222885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268980" indent="-297180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863340" indent="-297180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457700" indent="-297180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052060" indent="-297180" algn="l" defTabSz="594360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59436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C77C2D-0C2A-4776-D4FB-ACF9C637AA1F}"/>
              </a:ext>
            </a:extLst>
          </p:cNvPr>
          <p:cNvSpPr/>
          <p:nvPr/>
        </p:nvSpPr>
        <p:spPr>
          <a:xfrm>
            <a:off x="8029075" y="2117558"/>
            <a:ext cx="7615990" cy="6677525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98FE0E-8620-D06D-B660-4B036A79D260}"/>
              </a:ext>
            </a:extLst>
          </p:cNvPr>
          <p:cNvSpPr/>
          <p:nvPr/>
        </p:nvSpPr>
        <p:spPr>
          <a:xfrm>
            <a:off x="204538" y="120316"/>
            <a:ext cx="15440528" cy="836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CA3D5-713C-C7D3-BCE5-70A6D94729A8}"/>
              </a:ext>
            </a:extLst>
          </p:cNvPr>
          <p:cNvSpPr/>
          <p:nvPr/>
        </p:nvSpPr>
        <p:spPr>
          <a:xfrm>
            <a:off x="204536" y="2117557"/>
            <a:ext cx="7615990" cy="3236495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CFB79D6-68BF-3322-E32D-AB13335FE2AC}"/>
              </a:ext>
            </a:extLst>
          </p:cNvPr>
          <p:cNvSpPr/>
          <p:nvPr/>
        </p:nvSpPr>
        <p:spPr>
          <a:xfrm>
            <a:off x="5452306" y="508431"/>
            <a:ext cx="1624264" cy="330870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B1A5A-17A8-FE4A-FE87-C054BEC6E1C8}"/>
              </a:ext>
            </a:extLst>
          </p:cNvPr>
          <p:cNvSpPr txBox="1"/>
          <p:nvPr/>
        </p:nvSpPr>
        <p:spPr>
          <a:xfrm>
            <a:off x="5346032" y="179496"/>
            <a:ext cx="1251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Task Status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5DAF9A3-C569-B469-7C24-D08FE0592433}"/>
              </a:ext>
            </a:extLst>
          </p:cNvPr>
          <p:cNvSpPr/>
          <p:nvPr/>
        </p:nvSpPr>
        <p:spPr>
          <a:xfrm>
            <a:off x="7233983" y="508431"/>
            <a:ext cx="1624264" cy="330870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F728F135-2B30-4DC8-7544-2881CADD38A5}"/>
              </a:ext>
            </a:extLst>
          </p:cNvPr>
          <p:cNvSpPr/>
          <p:nvPr/>
        </p:nvSpPr>
        <p:spPr>
          <a:xfrm>
            <a:off x="9015660" y="508431"/>
            <a:ext cx="1624264" cy="330870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5DF51183-E7A4-322F-9FC1-91B3291775FD}"/>
              </a:ext>
            </a:extLst>
          </p:cNvPr>
          <p:cNvSpPr/>
          <p:nvPr/>
        </p:nvSpPr>
        <p:spPr>
          <a:xfrm>
            <a:off x="10797337" y="512215"/>
            <a:ext cx="1624264" cy="330870"/>
          </a:xfrm>
          <a:prstGeom prst="round2DiagRect">
            <a:avLst/>
          </a:prstGeom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60FDBA-D5FF-91EF-DDB7-BB034CCD0E39}"/>
              </a:ext>
            </a:extLst>
          </p:cNvPr>
          <p:cNvSpPr/>
          <p:nvPr/>
        </p:nvSpPr>
        <p:spPr>
          <a:xfrm>
            <a:off x="204536" y="5558588"/>
            <a:ext cx="7615990" cy="3236495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4C1C5-56A9-C23E-8F8F-7B6F87A67966}"/>
              </a:ext>
            </a:extLst>
          </p:cNvPr>
          <p:cNvSpPr/>
          <p:nvPr/>
        </p:nvSpPr>
        <p:spPr>
          <a:xfrm>
            <a:off x="204536" y="1125954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E3397B-A44E-A083-FA28-4F8486FD29A2}"/>
              </a:ext>
            </a:extLst>
          </p:cNvPr>
          <p:cNvSpPr/>
          <p:nvPr/>
        </p:nvSpPr>
        <p:spPr>
          <a:xfrm>
            <a:off x="2823410" y="1125953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CBE98D-06B1-E5F3-69F4-F530F3EE6E66}"/>
              </a:ext>
            </a:extLst>
          </p:cNvPr>
          <p:cNvSpPr/>
          <p:nvPr/>
        </p:nvSpPr>
        <p:spPr>
          <a:xfrm>
            <a:off x="5442284" y="1125952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95FBDF-7C0A-E29B-6287-0AF5B1DD578B}"/>
              </a:ext>
            </a:extLst>
          </p:cNvPr>
          <p:cNvSpPr/>
          <p:nvPr/>
        </p:nvSpPr>
        <p:spPr>
          <a:xfrm>
            <a:off x="8061158" y="1125952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DEF37-4B6F-3B4B-FFD1-5AAF5CED67B3}"/>
              </a:ext>
            </a:extLst>
          </p:cNvPr>
          <p:cNvSpPr/>
          <p:nvPr/>
        </p:nvSpPr>
        <p:spPr>
          <a:xfrm>
            <a:off x="10680032" y="112595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999A69-85CD-3C57-D8E5-4AF9091F8C22}"/>
              </a:ext>
            </a:extLst>
          </p:cNvPr>
          <p:cNvSpPr/>
          <p:nvPr/>
        </p:nvSpPr>
        <p:spPr>
          <a:xfrm>
            <a:off x="13298905" y="1125950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142AA699-6586-A39B-2222-DD4A0B096646}"/>
              </a:ext>
            </a:extLst>
          </p:cNvPr>
          <p:cNvSpPr/>
          <p:nvPr/>
        </p:nvSpPr>
        <p:spPr>
          <a:xfrm>
            <a:off x="12579014" y="233741"/>
            <a:ext cx="2943727" cy="609344"/>
          </a:xfrm>
          <a:prstGeom prst="round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ECC53F-FBAE-056A-D3F2-5BCC8D300AA1}"/>
              </a:ext>
            </a:extLst>
          </p:cNvPr>
          <p:cNvSpPr txBox="1"/>
          <p:nvPr/>
        </p:nvSpPr>
        <p:spPr>
          <a:xfrm>
            <a:off x="1096878" y="292540"/>
            <a:ext cx="378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Workforce Dashboard</a:t>
            </a:r>
          </a:p>
        </p:txBody>
      </p:sp>
    </p:spTree>
    <p:extLst>
      <p:ext uri="{BB962C8B-B14F-4D97-AF65-F5344CB8AC3E}">
        <p14:creationId xmlns:p14="http://schemas.microsoft.com/office/powerpoint/2010/main" val="3084522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87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Open Sans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محمد السيد حسن</dc:creator>
  <cp:lastModifiedBy>محمد محمد السيد حسن</cp:lastModifiedBy>
  <cp:revision>2</cp:revision>
  <dcterms:created xsi:type="dcterms:W3CDTF">2025-05-27T12:08:16Z</dcterms:created>
  <dcterms:modified xsi:type="dcterms:W3CDTF">2025-05-27T13:35:38Z</dcterms:modified>
</cp:coreProperties>
</file>