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"/>
  </p:notesMasterIdLst>
  <p:sldIdLst>
    <p:sldId id="256" r:id="rId2"/>
    <p:sldId id="257" r:id="rId3"/>
  </p:sldIdLst>
  <p:sldSz cx="15849600" cy="8915400"/>
  <p:notesSz cx="6858000" cy="9144000"/>
  <p:defaultTextStyle>
    <a:defPPr>
      <a:defRPr lang="en-US"/>
    </a:defPPr>
    <a:lvl1pPr marL="0" algn="l" defTabSz="45718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45718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45718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544" algn="l" defTabSz="45718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726" algn="l" defTabSz="45718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910" algn="l" defTabSz="45718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3091" algn="l" defTabSz="45718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45718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457181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FB2EC-DCA8-4116-B1EB-8E9C5078A1E6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3CDB9-FC29-4AD1-931C-DF9CE1699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61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88673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1pPr>
    <a:lvl2pPr marL="594337" algn="l" defTabSz="1188673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2pPr>
    <a:lvl3pPr marL="1188673" algn="l" defTabSz="1188673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3pPr>
    <a:lvl4pPr marL="1783010" algn="l" defTabSz="1188673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4pPr>
    <a:lvl5pPr marL="2377344" algn="l" defTabSz="1188673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5pPr>
    <a:lvl6pPr marL="2971680" algn="l" defTabSz="1188673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6pPr>
    <a:lvl7pPr marL="3566017" algn="l" defTabSz="1188673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7pPr>
    <a:lvl8pPr marL="4160354" algn="l" defTabSz="1188673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8pPr>
    <a:lvl9pPr marL="4754690" algn="l" defTabSz="1188673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3CDB9-FC29-4AD1-931C-DF9CE1699E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84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DA93A-8CFB-B62E-7836-C290D4863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86962-F3D9-0E70-D31A-68A8AA8E7D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71CE3D-43DC-8C6F-9661-7E0220AC04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807AF-F692-B837-74E6-2B50C5A3FE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3CDB9-FC29-4AD1-931C-DF9CE1699E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8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9476" y="891540"/>
            <a:ext cx="10401300" cy="3863340"/>
          </a:xfrm>
        </p:spPr>
        <p:txBody>
          <a:bodyPr anchor="b">
            <a:normAutofit/>
          </a:bodyPr>
          <a:lstStyle>
            <a:lvl1pPr algn="l">
              <a:defRPr sz="624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476" y="4997030"/>
            <a:ext cx="8321040" cy="2531534"/>
          </a:xfrm>
        </p:spPr>
        <p:txBody>
          <a:bodyPr anchor="t">
            <a:normAutofit/>
          </a:bodyPr>
          <a:lstStyle>
            <a:lvl1pPr marL="0" indent="0" algn="l">
              <a:buNone/>
              <a:defRPr sz="2730">
                <a:solidFill>
                  <a:schemeClr val="bg2">
                    <a:lumMod val="75000"/>
                  </a:schemeClr>
                </a:solidFill>
              </a:defRPr>
            </a:lvl1pPr>
            <a:lvl2pPr marL="594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88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83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77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7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66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60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54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0696416" y="11006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940621" y="119010"/>
            <a:ext cx="7904853" cy="79048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9406574" y="297180"/>
            <a:ext cx="6438900" cy="6438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9536591" y="41963"/>
            <a:ext cx="6308887" cy="63088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0199054" y="792483"/>
            <a:ext cx="5646420" cy="564642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50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891540" y="693420"/>
            <a:ext cx="14064456" cy="406146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80"/>
            </a:lvl1pPr>
            <a:lvl2pPr marL="594337" indent="0">
              <a:buNone/>
              <a:defRPr sz="2080"/>
            </a:lvl2pPr>
            <a:lvl3pPr marL="1188673" indent="0">
              <a:buNone/>
              <a:defRPr sz="2080"/>
            </a:lvl3pPr>
            <a:lvl4pPr marL="1783010" indent="0">
              <a:buNone/>
              <a:defRPr sz="2080"/>
            </a:lvl4pPr>
            <a:lvl5pPr marL="2377344" indent="0">
              <a:buNone/>
              <a:defRPr sz="2080"/>
            </a:lvl5pPr>
            <a:lvl6pPr marL="2971680" indent="0">
              <a:buNone/>
              <a:defRPr sz="2080"/>
            </a:lvl6pPr>
            <a:lvl7pPr marL="3566017" indent="0">
              <a:buNone/>
              <a:defRPr sz="2080"/>
            </a:lvl7pPr>
            <a:lvl8pPr marL="4160354" indent="0">
              <a:buNone/>
              <a:defRPr sz="2080"/>
            </a:lvl8pPr>
            <a:lvl9pPr marL="4754690" indent="0">
              <a:buNone/>
              <a:defRPr sz="20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188724" y="4997026"/>
            <a:ext cx="10795473" cy="59436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2080"/>
            </a:lvl1pPr>
            <a:lvl2pPr marL="594337" indent="0">
              <a:buFontTx/>
              <a:buNone/>
              <a:defRPr/>
            </a:lvl2pPr>
            <a:lvl3pPr marL="1188673" indent="0">
              <a:buFontTx/>
              <a:buNone/>
              <a:defRPr/>
            </a:lvl3pPr>
            <a:lvl4pPr marL="1783010" indent="0">
              <a:buFontTx/>
              <a:buNone/>
              <a:defRPr/>
            </a:lvl4pPr>
            <a:lvl5pPr marL="237734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3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78" y="891540"/>
            <a:ext cx="13075920" cy="3566160"/>
          </a:xfrm>
        </p:spPr>
        <p:txBody>
          <a:bodyPr anchor="ctr">
            <a:normAutofit/>
          </a:bodyPr>
          <a:lstStyle>
            <a:lvl1pPr algn="l">
              <a:defRPr sz="416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476" y="5349240"/>
            <a:ext cx="11096784" cy="244348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chemeClr val="bg2">
                    <a:lumMod val="75000"/>
                  </a:schemeClr>
                </a:solidFill>
              </a:defRPr>
            </a:lvl1pPr>
            <a:lvl2pPr marL="594337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2pPr>
            <a:lvl3pPr marL="1188673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3pPr>
            <a:lvl4pPr marL="178301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4pPr>
            <a:lvl5pPr marL="2377344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5pPr>
            <a:lvl6pPr marL="297168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6pPr>
            <a:lvl7pPr marL="3566017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7pPr>
            <a:lvl8pPr marL="4160354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8pPr>
            <a:lvl9pPr marL="475469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836" y="891540"/>
            <a:ext cx="11887200" cy="3566160"/>
          </a:xfrm>
        </p:spPr>
        <p:txBody>
          <a:bodyPr anchor="ctr">
            <a:normAutofit/>
          </a:bodyPr>
          <a:lstStyle>
            <a:lvl1pPr algn="l">
              <a:defRPr sz="416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80076" y="4457700"/>
            <a:ext cx="11094720" cy="4953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594337" indent="0">
              <a:buFontTx/>
              <a:buNone/>
              <a:defRPr/>
            </a:lvl2pPr>
            <a:lvl3pPr marL="1188673" indent="0">
              <a:buFontTx/>
              <a:buNone/>
              <a:defRPr/>
            </a:lvl3pPr>
            <a:lvl4pPr marL="1783010" indent="0">
              <a:buFontTx/>
              <a:buNone/>
              <a:defRPr/>
            </a:lvl4pPr>
            <a:lvl5pPr marL="237734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478" y="5591390"/>
            <a:ext cx="11094720" cy="2190326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chemeClr val="bg2">
                    <a:lumMod val="75000"/>
                  </a:schemeClr>
                </a:solidFill>
              </a:defRPr>
            </a:lvl1pPr>
            <a:lvl2pPr marL="594337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2pPr>
            <a:lvl3pPr marL="1188673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3pPr>
            <a:lvl4pPr marL="178301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4pPr>
            <a:lvl5pPr marL="2377344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5pPr>
            <a:lvl6pPr marL="297168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6pPr>
            <a:lvl7pPr marL="3566017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7pPr>
            <a:lvl8pPr marL="4160354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8pPr>
            <a:lvl9pPr marL="475469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91356" y="1055889"/>
            <a:ext cx="792480" cy="760209"/>
          </a:xfrm>
          <a:prstGeom prst="rect">
            <a:avLst/>
          </a:prstGeom>
        </p:spPr>
        <p:txBody>
          <a:bodyPr vert="horz" lIns="118872" tIns="59436" rIns="118872" bIns="59436" rtlCol="0" anchor="ctr">
            <a:noAutofit/>
          </a:bodyPr>
          <a:lstStyle/>
          <a:p>
            <a:pPr lvl="0"/>
            <a:r>
              <a:rPr lang="en-US" sz="10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371036" y="3599183"/>
            <a:ext cx="792480" cy="760209"/>
          </a:xfrm>
          <a:prstGeom prst="rect">
            <a:avLst/>
          </a:prstGeom>
        </p:spPr>
        <p:txBody>
          <a:bodyPr vert="horz" lIns="118872" tIns="59436" rIns="118872" bIns="59436" rtlCol="0" anchor="ctr">
            <a:noAutofit/>
          </a:bodyPr>
          <a:lstStyle/>
          <a:p>
            <a:pPr lvl="0" algn="r"/>
            <a:r>
              <a:rPr lang="en-US" sz="10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4251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76" y="4457700"/>
            <a:ext cx="11094720" cy="2206620"/>
          </a:xfrm>
        </p:spPr>
        <p:txBody>
          <a:bodyPr anchor="b">
            <a:normAutofit/>
          </a:bodyPr>
          <a:lstStyle>
            <a:lvl1pPr algn="l">
              <a:defRPr sz="416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477" y="6672874"/>
            <a:ext cx="11096787" cy="1118520"/>
          </a:xfrm>
        </p:spPr>
        <p:txBody>
          <a:bodyPr anchor="t">
            <a:normAutofit/>
          </a:bodyPr>
          <a:lstStyle>
            <a:lvl1pPr marL="0" indent="0" algn="l">
              <a:buNone/>
              <a:defRPr sz="2600">
                <a:solidFill>
                  <a:schemeClr val="bg2">
                    <a:lumMod val="75000"/>
                  </a:schemeClr>
                </a:solidFill>
              </a:defRPr>
            </a:lvl1pPr>
            <a:lvl2pPr marL="594337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2pPr>
            <a:lvl3pPr marL="1188673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3pPr>
            <a:lvl4pPr marL="178301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4pPr>
            <a:lvl5pPr marL="2377344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5pPr>
            <a:lvl6pPr marL="297168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6pPr>
            <a:lvl7pPr marL="3566017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7pPr>
            <a:lvl8pPr marL="4160354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8pPr>
            <a:lvl9pPr marL="475469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67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838" y="891540"/>
            <a:ext cx="11887200" cy="3566160"/>
          </a:xfrm>
        </p:spPr>
        <p:txBody>
          <a:bodyPr anchor="ctr">
            <a:normAutofit/>
          </a:bodyPr>
          <a:lstStyle>
            <a:lvl1pPr algn="l">
              <a:defRPr sz="416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89478" y="5107095"/>
            <a:ext cx="11094720" cy="136482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12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476" y="6471920"/>
            <a:ext cx="11094720" cy="1320800"/>
          </a:xfrm>
        </p:spPr>
        <p:txBody>
          <a:bodyPr anchor="t">
            <a:normAutofit/>
          </a:bodyPr>
          <a:lstStyle>
            <a:lvl1pPr marL="0" indent="0" algn="l">
              <a:buNone/>
              <a:defRPr sz="2340">
                <a:solidFill>
                  <a:schemeClr val="bg2">
                    <a:lumMod val="75000"/>
                  </a:schemeClr>
                </a:solidFill>
              </a:defRPr>
            </a:lvl1pPr>
            <a:lvl2pPr marL="594337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2pPr>
            <a:lvl3pPr marL="1188673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3pPr>
            <a:lvl4pPr marL="178301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4pPr>
            <a:lvl5pPr marL="2377344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5pPr>
            <a:lvl6pPr marL="297168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6pPr>
            <a:lvl7pPr marL="3566017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7pPr>
            <a:lvl8pPr marL="4160354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8pPr>
            <a:lvl9pPr marL="475469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1356" y="1055889"/>
            <a:ext cx="792480" cy="760209"/>
          </a:xfrm>
          <a:prstGeom prst="rect">
            <a:avLst/>
          </a:prstGeom>
        </p:spPr>
        <p:txBody>
          <a:bodyPr vert="horz" lIns="118872" tIns="59436" rIns="118872" bIns="59436" rtlCol="0" anchor="ctr">
            <a:noAutofit/>
          </a:bodyPr>
          <a:lstStyle/>
          <a:p>
            <a:pPr lvl="0"/>
            <a:r>
              <a:rPr lang="en-US" sz="10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371036" y="3599183"/>
            <a:ext cx="792480" cy="760209"/>
          </a:xfrm>
          <a:prstGeom prst="rect">
            <a:avLst/>
          </a:prstGeom>
        </p:spPr>
        <p:txBody>
          <a:bodyPr vert="horz" lIns="118872" tIns="59436" rIns="118872" bIns="59436" rtlCol="0" anchor="ctr">
            <a:noAutofit/>
          </a:bodyPr>
          <a:lstStyle/>
          <a:p>
            <a:pPr lvl="0" algn="r"/>
            <a:r>
              <a:rPr lang="en-US" sz="10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43984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78" y="891540"/>
            <a:ext cx="13075920" cy="356616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89476" y="5107094"/>
            <a:ext cx="11094720" cy="10896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12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476" y="6196755"/>
            <a:ext cx="11094720" cy="1595966"/>
          </a:xfrm>
        </p:spPr>
        <p:txBody>
          <a:bodyPr anchor="t">
            <a:normAutofit/>
          </a:bodyPr>
          <a:lstStyle>
            <a:lvl1pPr marL="0" indent="0" algn="l">
              <a:buNone/>
              <a:defRPr sz="2340">
                <a:solidFill>
                  <a:schemeClr val="bg2">
                    <a:lumMod val="75000"/>
                  </a:schemeClr>
                </a:solidFill>
              </a:defRPr>
            </a:lvl1pPr>
            <a:lvl2pPr marL="594337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2pPr>
            <a:lvl3pPr marL="1188673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3pPr>
            <a:lvl4pPr marL="178301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4pPr>
            <a:lvl5pPr marL="2377344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5pPr>
            <a:lvl6pPr marL="297168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6pPr>
            <a:lvl7pPr marL="3566017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7pPr>
            <a:lvl8pPr marL="4160354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8pPr>
            <a:lvl9pPr marL="475469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49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45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90776" y="891540"/>
            <a:ext cx="267462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540" y="891540"/>
            <a:ext cx="10170160" cy="690118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4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2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76" y="2608580"/>
            <a:ext cx="11094720" cy="2966080"/>
          </a:xfrm>
        </p:spPr>
        <p:txBody>
          <a:bodyPr anchor="b">
            <a:normAutofit/>
          </a:bodyPr>
          <a:lstStyle>
            <a:lvl1pPr algn="l">
              <a:defRPr sz="468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478" y="5844540"/>
            <a:ext cx="11094720" cy="1948180"/>
          </a:xfrm>
        </p:spPr>
        <p:txBody>
          <a:bodyPr anchor="t">
            <a:normAutofit/>
          </a:bodyPr>
          <a:lstStyle>
            <a:lvl1pPr marL="0" indent="0" algn="l">
              <a:buNone/>
              <a:defRPr sz="2340">
                <a:solidFill>
                  <a:schemeClr val="bg2">
                    <a:lumMod val="75000"/>
                  </a:schemeClr>
                </a:solidFill>
              </a:defRPr>
            </a:lvl1pPr>
            <a:lvl2pPr marL="594337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2pPr>
            <a:lvl3pPr marL="1188673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3pPr>
            <a:lvl4pPr marL="178301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4pPr>
            <a:lvl5pPr marL="2377344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5pPr>
            <a:lvl6pPr marL="297168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6pPr>
            <a:lvl7pPr marL="3566017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7pPr>
            <a:lvl8pPr marL="4160354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8pPr>
            <a:lvl9pPr marL="4754690" indent="0">
              <a:buNone/>
              <a:defRPr sz="18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4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9476" y="891544"/>
            <a:ext cx="6418953" cy="469984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0574" y="891541"/>
            <a:ext cx="6414824" cy="469984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8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3708" y="891541"/>
            <a:ext cx="6044722" cy="749141"/>
          </a:xfrm>
        </p:spPr>
        <p:txBody>
          <a:bodyPr anchor="b">
            <a:noAutofit/>
          </a:bodyPr>
          <a:lstStyle>
            <a:lvl1pPr marL="0" indent="0">
              <a:buNone/>
              <a:defRPr sz="3640" b="0">
                <a:solidFill>
                  <a:schemeClr val="tx1"/>
                </a:solidFill>
              </a:defRPr>
            </a:lvl1pPr>
            <a:lvl2pPr marL="594337" indent="0">
              <a:buNone/>
              <a:defRPr sz="2600" b="1"/>
            </a:lvl2pPr>
            <a:lvl3pPr marL="1188673" indent="0">
              <a:buNone/>
              <a:defRPr sz="2340" b="1"/>
            </a:lvl3pPr>
            <a:lvl4pPr marL="1783010" indent="0">
              <a:buNone/>
              <a:defRPr sz="2080" b="1"/>
            </a:lvl4pPr>
            <a:lvl5pPr marL="2377344" indent="0">
              <a:buNone/>
              <a:defRPr sz="2080" b="1"/>
            </a:lvl5pPr>
            <a:lvl6pPr marL="2971680" indent="0">
              <a:buNone/>
              <a:defRPr sz="2080" b="1"/>
            </a:lvl6pPr>
            <a:lvl7pPr marL="3566017" indent="0">
              <a:buNone/>
              <a:defRPr sz="2080" b="1"/>
            </a:lvl7pPr>
            <a:lvl8pPr marL="4160354" indent="0">
              <a:buNone/>
              <a:defRPr sz="2080" b="1"/>
            </a:lvl8pPr>
            <a:lvl9pPr marL="475469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9476" y="1651691"/>
            <a:ext cx="6418953" cy="39396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02787" y="891541"/>
            <a:ext cx="6064674" cy="749141"/>
          </a:xfrm>
        </p:spPr>
        <p:txBody>
          <a:bodyPr anchor="b">
            <a:noAutofit/>
          </a:bodyPr>
          <a:lstStyle>
            <a:lvl1pPr marL="0" indent="0">
              <a:buNone/>
              <a:defRPr sz="3640" b="0">
                <a:solidFill>
                  <a:schemeClr val="tx1"/>
                </a:solidFill>
              </a:defRPr>
            </a:lvl1pPr>
            <a:lvl2pPr marL="594337" indent="0">
              <a:buNone/>
              <a:defRPr sz="2600" b="1"/>
            </a:lvl2pPr>
            <a:lvl3pPr marL="1188673" indent="0">
              <a:buNone/>
              <a:defRPr sz="2340" b="1"/>
            </a:lvl3pPr>
            <a:lvl4pPr marL="1783010" indent="0">
              <a:buNone/>
              <a:defRPr sz="2080" b="1"/>
            </a:lvl4pPr>
            <a:lvl5pPr marL="2377344" indent="0">
              <a:buNone/>
              <a:defRPr sz="2080" b="1"/>
            </a:lvl5pPr>
            <a:lvl6pPr marL="2971680" indent="0">
              <a:buNone/>
              <a:defRPr sz="2080" b="1"/>
            </a:lvl6pPr>
            <a:lvl7pPr marL="3566017" indent="0">
              <a:buNone/>
              <a:defRPr sz="2080" b="1"/>
            </a:lvl7pPr>
            <a:lvl8pPr marL="4160354" indent="0">
              <a:buNone/>
              <a:defRPr sz="2080" b="1"/>
            </a:lvl8pPr>
            <a:lvl9pPr marL="475469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8510" y="1640682"/>
            <a:ext cx="6407944" cy="39396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6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0516" y="891540"/>
            <a:ext cx="4754880" cy="1783080"/>
          </a:xfrm>
        </p:spPr>
        <p:txBody>
          <a:bodyPr anchor="b">
            <a:normAutofit/>
          </a:bodyPr>
          <a:lstStyle>
            <a:lvl1pPr algn="l">
              <a:defRPr sz="31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478" y="891540"/>
            <a:ext cx="7726680" cy="690118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10516" y="2872741"/>
            <a:ext cx="4754880" cy="2718646"/>
          </a:xfrm>
        </p:spPr>
        <p:txBody>
          <a:bodyPr anchor="t">
            <a:normAutofit/>
          </a:bodyPr>
          <a:lstStyle>
            <a:lvl1pPr marL="0" indent="0">
              <a:buNone/>
              <a:defRPr sz="2080"/>
            </a:lvl1pPr>
            <a:lvl2pPr marL="594337" indent="0">
              <a:buNone/>
              <a:defRPr sz="1560"/>
            </a:lvl2pPr>
            <a:lvl3pPr marL="1188673" indent="0">
              <a:buNone/>
              <a:defRPr sz="1300"/>
            </a:lvl3pPr>
            <a:lvl4pPr marL="1783010" indent="0">
              <a:buNone/>
              <a:defRPr sz="1170"/>
            </a:lvl4pPr>
            <a:lvl5pPr marL="2377344" indent="0">
              <a:buNone/>
              <a:defRPr sz="1170"/>
            </a:lvl5pPr>
            <a:lvl6pPr marL="2971680" indent="0">
              <a:buNone/>
              <a:defRPr sz="1170"/>
            </a:lvl6pPr>
            <a:lvl7pPr marL="3566017" indent="0">
              <a:buNone/>
              <a:defRPr sz="1170"/>
            </a:lvl7pPr>
            <a:lvl8pPr marL="4160354" indent="0">
              <a:buNone/>
              <a:defRPr sz="1170"/>
            </a:lvl8pPr>
            <a:lvl9pPr marL="4754690" indent="0">
              <a:buNone/>
              <a:defRPr sz="11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1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56" y="1882140"/>
            <a:ext cx="7825740" cy="1485900"/>
          </a:xfrm>
        </p:spPr>
        <p:txBody>
          <a:bodyPr anchor="b">
            <a:normAutofit/>
          </a:bodyPr>
          <a:lstStyle>
            <a:lvl1pPr algn="l">
              <a:defRPr sz="36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717" y="1188720"/>
            <a:ext cx="4265266" cy="5943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80"/>
            </a:lvl1pPr>
            <a:lvl2pPr marL="594337" indent="0">
              <a:buNone/>
              <a:defRPr sz="2080"/>
            </a:lvl2pPr>
            <a:lvl3pPr marL="1188673" indent="0">
              <a:buNone/>
              <a:defRPr sz="2080"/>
            </a:lvl3pPr>
            <a:lvl4pPr marL="1783010" indent="0">
              <a:buNone/>
              <a:defRPr sz="2080"/>
            </a:lvl4pPr>
            <a:lvl5pPr marL="2377344" indent="0">
              <a:buNone/>
              <a:defRPr sz="2080"/>
            </a:lvl5pPr>
            <a:lvl6pPr marL="2971680" indent="0">
              <a:buNone/>
              <a:defRPr sz="2080"/>
            </a:lvl6pPr>
            <a:lvl7pPr marL="3566017" indent="0">
              <a:buNone/>
              <a:defRPr sz="2080"/>
            </a:lvl7pPr>
            <a:lvl8pPr marL="4160354" indent="0">
              <a:buNone/>
              <a:defRPr sz="2080"/>
            </a:lvl8pPr>
            <a:lvl9pPr marL="4754690" indent="0">
              <a:buNone/>
              <a:defRPr sz="20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39656" y="3610187"/>
            <a:ext cx="7827804" cy="2663614"/>
          </a:xfrm>
        </p:spPr>
        <p:txBody>
          <a:bodyPr anchor="t">
            <a:normAutofit/>
          </a:bodyPr>
          <a:lstStyle>
            <a:lvl1pPr marL="0" indent="0">
              <a:buNone/>
              <a:defRPr sz="2340"/>
            </a:lvl1pPr>
            <a:lvl2pPr marL="594337" indent="0">
              <a:buNone/>
              <a:defRPr sz="1560"/>
            </a:lvl2pPr>
            <a:lvl3pPr marL="1188673" indent="0">
              <a:buNone/>
              <a:defRPr sz="1300"/>
            </a:lvl3pPr>
            <a:lvl4pPr marL="1783010" indent="0">
              <a:buNone/>
              <a:defRPr sz="1170"/>
            </a:lvl4pPr>
            <a:lvl5pPr marL="2377344" indent="0">
              <a:buNone/>
              <a:defRPr sz="1170"/>
            </a:lvl5pPr>
            <a:lvl6pPr marL="2971680" indent="0">
              <a:buNone/>
              <a:defRPr sz="1170"/>
            </a:lvl6pPr>
            <a:lvl7pPr marL="3566017" indent="0">
              <a:buNone/>
              <a:defRPr sz="1170"/>
            </a:lvl7pPr>
            <a:lvl8pPr marL="4160354" indent="0">
              <a:buNone/>
              <a:defRPr sz="1170"/>
            </a:lvl8pPr>
            <a:lvl9pPr marL="4754690" indent="0">
              <a:buNone/>
              <a:defRPr sz="11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A394-E6A6-4165-8817-512E55D841B1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2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969063" y="3852335"/>
            <a:ext cx="3876415" cy="4171526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9476" y="5833535"/>
            <a:ext cx="11094720" cy="195918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476" y="891544"/>
            <a:ext cx="11094720" cy="4699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75736" y="8023861"/>
            <a:ext cx="2080260" cy="47466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3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9A2A394-E6A6-4165-8817-512E55D841B1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9476" y="8023861"/>
            <a:ext cx="9806940" cy="47466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3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72161" y="7252020"/>
            <a:ext cx="1484920" cy="87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16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892CB34-5AFF-4297-B777-077B6E579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15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594337" rtl="0" eaLnBrk="1" latinLnBrk="0" hangingPunct="1">
        <a:spcBef>
          <a:spcPct val="0"/>
        </a:spcBef>
        <a:buNone/>
        <a:defRPr sz="468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1459" indent="-371459" algn="l" defTabSz="594337" rtl="0" eaLnBrk="1" latinLnBrk="0" hangingPunct="1">
        <a:spcBef>
          <a:spcPct val="20000"/>
        </a:spcBef>
        <a:spcAft>
          <a:spcPts val="78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965796" indent="-371459" algn="l" defTabSz="594337" rtl="0" eaLnBrk="1" latinLnBrk="0" hangingPunct="1">
        <a:spcBef>
          <a:spcPct val="20000"/>
        </a:spcBef>
        <a:spcAft>
          <a:spcPts val="78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34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560133" indent="-371459" algn="l" defTabSz="594337" rtl="0" eaLnBrk="1" latinLnBrk="0" hangingPunct="1">
        <a:spcBef>
          <a:spcPct val="20000"/>
        </a:spcBef>
        <a:spcAft>
          <a:spcPts val="78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2005884" indent="-222877" algn="l" defTabSz="594337" rtl="0" eaLnBrk="1" latinLnBrk="0" hangingPunct="1">
        <a:spcBef>
          <a:spcPct val="20000"/>
        </a:spcBef>
        <a:spcAft>
          <a:spcPts val="78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2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600221" indent="-222877" algn="l" defTabSz="594337" rtl="0" eaLnBrk="1" latinLnBrk="0" hangingPunct="1">
        <a:spcBef>
          <a:spcPct val="20000"/>
        </a:spcBef>
        <a:spcAft>
          <a:spcPts val="78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2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3268850" indent="-297167" algn="l" defTabSz="594337" rtl="0" eaLnBrk="1" latinLnBrk="0" hangingPunct="1">
        <a:spcBef>
          <a:spcPct val="20000"/>
        </a:spcBef>
        <a:spcAft>
          <a:spcPts val="78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2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3863187" indent="-297167" algn="l" defTabSz="594337" rtl="0" eaLnBrk="1" latinLnBrk="0" hangingPunct="1">
        <a:spcBef>
          <a:spcPct val="20000"/>
        </a:spcBef>
        <a:spcAft>
          <a:spcPts val="78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2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4457521" indent="-297167" algn="l" defTabSz="594337" rtl="0" eaLnBrk="1" latinLnBrk="0" hangingPunct="1">
        <a:spcBef>
          <a:spcPct val="20000"/>
        </a:spcBef>
        <a:spcAft>
          <a:spcPts val="78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2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5051857" indent="-297167" algn="l" defTabSz="594337" rtl="0" eaLnBrk="1" latinLnBrk="0" hangingPunct="1">
        <a:spcBef>
          <a:spcPct val="20000"/>
        </a:spcBef>
        <a:spcAft>
          <a:spcPts val="78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2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37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37" algn="l" defTabSz="594337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673" algn="l" defTabSz="594337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10" algn="l" defTabSz="594337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7344" algn="l" defTabSz="594337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71680" algn="l" defTabSz="594337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6017" algn="l" defTabSz="594337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60354" algn="l" defTabSz="594337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4690" algn="l" defTabSz="594337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C77C2D-0C2A-4776-D4FB-ACF9C637AA1F}"/>
              </a:ext>
            </a:extLst>
          </p:cNvPr>
          <p:cNvSpPr/>
          <p:nvPr/>
        </p:nvSpPr>
        <p:spPr>
          <a:xfrm>
            <a:off x="8029077" y="2322095"/>
            <a:ext cx="7615990" cy="6472989"/>
          </a:xfrm>
          <a:prstGeom prst="roundRect">
            <a:avLst>
              <a:gd name="adj" fmla="val 2598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98FE0E-8620-D06D-B660-4B036A79D260}"/>
              </a:ext>
            </a:extLst>
          </p:cNvPr>
          <p:cNvSpPr/>
          <p:nvPr/>
        </p:nvSpPr>
        <p:spPr>
          <a:xfrm>
            <a:off x="204538" y="120318"/>
            <a:ext cx="15440529" cy="10616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DCA3D5-713C-C7D3-BCE5-70A6D94729A8}"/>
              </a:ext>
            </a:extLst>
          </p:cNvPr>
          <p:cNvSpPr/>
          <p:nvPr/>
        </p:nvSpPr>
        <p:spPr>
          <a:xfrm>
            <a:off x="204538" y="2322096"/>
            <a:ext cx="7615990" cy="3236496"/>
          </a:xfrm>
          <a:prstGeom prst="roundRect">
            <a:avLst>
              <a:gd name="adj" fmla="val 2598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E60FDBA-D5FF-91EF-DDB7-BB034CCD0E39}"/>
              </a:ext>
            </a:extLst>
          </p:cNvPr>
          <p:cNvSpPr/>
          <p:nvPr/>
        </p:nvSpPr>
        <p:spPr>
          <a:xfrm>
            <a:off x="204538" y="5677806"/>
            <a:ext cx="7615990" cy="3117278"/>
          </a:xfrm>
          <a:prstGeom prst="roundRect">
            <a:avLst>
              <a:gd name="adj" fmla="val 2598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494C1C5-56A9-C23E-8F8F-7B6F87A67966}"/>
              </a:ext>
            </a:extLst>
          </p:cNvPr>
          <p:cNvSpPr/>
          <p:nvPr/>
        </p:nvSpPr>
        <p:spPr>
          <a:xfrm>
            <a:off x="204538" y="1386511"/>
            <a:ext cx="2346159" cy="822159"/>
          </a:xfrm>
          <a:prstGeom prst="roundRect">
            <a:avLst>
              <a:gd name="adj" fmla="val 1137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AE3397B-A44E-A083-FA28-4F8486FD29A2}"/>
              </a:ext>
            </a:extLst>
          </p:cNvPr>
          <p:cNvSpPr/>
          <p:nvPr/>
        </p:nvSpPr>
        <p:spPr>
          <a:xfrm>
            <a:off x="2823412" y="1386511"/>
            <a:ext cx="2346159" cy="822159"/>
          </a:xfrm>
          <a:prstGeom prst="roundRect">
            <a:avLst>
              <a:gd name="adj" fmla="val 1137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2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CCBE98D-06B1-E5F3-69F4-F530F3EE6E66}"/>
              </a:ext>
            </a:extLst>
          </p:cNvPr>
          <p:cNvSpPr/>
          <p:nvPr/>
        </p:nvSpPr>
        <p:spPr>
          <a:xfrm>
            <a:off x="5442285" y="1386511"/>
            <a:ext cx="2346159" cy="822159"/>
          </a:xfrm>
          <a:prstGeom prst="roundRect">
            <a:avLst>
              <a:gd name="adj" fmla="val 1137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295FBDF-7C0A-E29B-6287-0AF5B1DD578B}"/>
              </a:ext>
            </a:extLst>
          </p:cNvPr>
          <p:cNvSpPr/>
          <p:nvPr/>
        </p:nvSpPr>
        <p:spPr>
          <a:xfrm>
            <a:off x="8061161" y="1386511"/>
            <a:ext cx="2346159" cy="822159"/>
          </a:xfrm>
          <a:prstGeom prst="roundRect">
            <a:avLst>
              <a:gd name="adj" fmla="val 1137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21DEF37-4B6F-3B4B-FFD1-5AAF5CED67B3}"/>
              </a:ext>
            </a:extLst>
          </p:cNvPr>
          <p:cNvSpPr/>
          <p:nvPr/>
        </p:nvSpPr>
        <p:spPr>
          <a:xfrm>
            <a:off x="10680035" y="1386509"/>
            <a:ext cx="2346159" cy="822159"/>
          </a:xfrm>
          <a:prstGeom prst="roundRect">
            <a:avLst>
              <a:gd name="adj" fmla="val 1137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4999A69-85CD-3C57-D8E5-4AF9091F8C22}"/>
              </a:ext>
            </a:extLst>
          </p:cNvPr>
          <p:cNvSpPr/>
          <p:nvPr/>
        </p:nvSpPr>
        <p:spPr>
          <a:xfrm>
            <a:off x="13298908" y="1386509"/>
            <a:ext cx="2346159" cy="822159"/>
          </a:xfrm>
          <a:prstGeom prst="roundRect">
            <a:avLst>
              <a:gd name="adj" fmla="val 1137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sp>
        <p:nvSpPr>
          <p:cNvPr id="27" name="Rectangle: Diagonal Corners Rounded 26">
            <a:extLst>
              <a:ext uri="{FF2B5EF4-FFF2-40B4-BE49-F238E27FC236}">
                <a16:creationId xmlns:a16="http://schemas.microsoft.com/office/drawing/2014/main" id="{142AA699-6586-A39B-2222-DD4A0B096646}"/>
              </a:ext>
            </a:extLst>
          </p:cNvPr>
          <p:cNvSpPr/>
          <p:nvPr/>
        </p:nvSpPr>
        <p:spPr>
          <a:xfrm>
            <a:off x="11901561" y="292448"/>
            <a:ext cx="3539908" cy="717392"/>
          </a:xfrm>
          <a:prstGeom prst="round2Diag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ECC53F-FBAE-056A-D3F2-5BCC8D300AA1}"/>
              </a:ext>
            </a:extLst>
          </p:cNvPr>
          <p:cNvSpPr txBox="1"/>
          <p:nvPr/>
        </p:nvSpPr>
        <p:spPr>
          <a:xfrm>
            <a:off x="1231359" y="420311"/>
            <a:ext cx="353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Workforce Dashboard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96C732F-DF63-6E6E-BBFB-EDD7DE425E72}"/>
              </a:ext>
            </a:extLst>
          </p:cNvPr>
          <p:cNvSpPr/>
          <p:nvPr/>
        </p:nvSpPr>
        <p:spPr>
          <a:xfrm>
            <a:off x="408134" y="239534"/>
            <a:ext cx="823225" cy="8232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pic>
        <p:nvPicPr>
          <p:cNvPr id="33" name="Picture 32" descr="A black and blue logo&#10;&#10;AI-generated content may be incorrect.">
            <a:extLst>
              <a:ext uri="{FF2B5EF4-FFF2-40B4-BE49-F238E27FC236}">
                <a16:creationId xmlns:a16="http://schemas.microsoft.com/office/drawing/2014/main" id="{0469DFA1-E90E-3120-9194-2CB4698FA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04" y="398602"/>
            <a:ext cx="505084" cy="50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2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EB077-9A27-0DDE-E683-D2857BA00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D03186-2FB9-5DA4-7C0F-8117A178932E}"/>
              </a:ext>
            </a:extLst>
          </p:cNvPr>
          <p:cNvSpPr/>
          <p:nvPr/>
        </p:nvSpPr>
        <p:spPr>
          <a:xfrm>
            <a:off x="8029077" y="5017168"/>
            <a:ext cx="7615990" cy="3777914"/>
          </a:xfrm>
          <a:prstGeom prst="roundRect">
            <a:avLst>
              <a:gd name="adj" fmla="val 2598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195B1F0-EF4A-EE78-5B37-FC091430CD46}"/>
              </a:ext>
            </a:extLst>
          </p:cNvPr>
          <p:cNvSpPr/>
          <p:nvPr/>
        </p:nvSpPr>
        <p:spPr>
          <a:xfrm>
            <a:off x="204538" y="120318"/>
            <a:ext cx="15440529" cy="10616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B1F29D-53E2-C831-ACD9-B77DFB9D8B0C}"/>
              </a:ext>
            </a:extLst>
          </p:cNvPr>
          <p:cNvSpPr/>
          <p:nvPr/>
        </p:nvSpPr>
        <p:spPr>
          <a:xfrm>
            <a:off x="204538" y="2322096"/>
            <a:ext cx="7615990" cy="3236496"/>
          </a:xfrm>
          <a:prstGeom prst="roundRect">
            <a:avLst>
              <a:gd name="adj" fmla="val 2598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E2A5E4-896A-A17C-6DE1-0DA30C8DE064}"/>
              </a:ext>
            </a:extLst>
          </p:cNvPr>
          <p:cNvSpPr/>
          <p:nvPr/>
        </p:nvSpPr>
        <p:spPr>
          <a:xfrm>
            <a:off x="204538" y="5677806"/>
            <a:ext cx="7615990" cy="3117278"/>
          </a:xfrm>
          <a:prstGeom prst="roundRect">
            <a:avLst>
              <a:gd name="adj" fmla="val 2598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C59D8D8-5720-E39A-3858-F167CFAEFA43}"/>
              </a:ext>
            </a:extLst>
          </p:cNvPr>
          <p:cNvSpPr/>
          <p:nvPr/>
        </p:nvSpPr>
        <p:spPr>
          <a:xfrm>
            <a:off x="204538" y="1386511"/>
            <a:ext cx="2346159" cy="822159"/>
          </a:xfrm>
          <a:prstGeom prst="roundRect">
            <a:avLst>
              <a:gd name="adj" fmla="val 1137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CA89BD0-FD06-543C-DB9D-0FF51CA855B2}"/>
              </a:ext>
            </a:extLst>
          </p:cNvPr>
          <p:cNvSpPr/>
          <p:nvPr/>
        </p:nvSpPr>
        <p:spPr>
          <a:xfrm>
            <a:off x="2823412" y="1386511"/>
            <a:ext cx="2346159" cy="822159"/>
          </a:xfrm>
          <a:prstGeom prst="roundRect">
            <a:avLst>
              <a:gd name="adj" fmla="val 1137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2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E95C1B1-C818-6C17-129C-A141AB9DCAFC}"/>
              </a:ext>
            </a:extLst>
          </p:cNvPr>
          <p:cNvSpPr/>
          <p:nvPr/>
        </p:nvSpPr>
        <p:spPr>
          <a:xfrm>
            <a:off x="5442285" y="1386511"/>
            <a:ext cx="2346159" cy="822159"/>
          </a:xfrm>
          <a:prstGeom prst="roundRect">
            <a:avLst>
              <a:gd name="adj" fmla="val 1137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0591B2-6D59-409C-73F1-0ED3A7889515}"/>
              </a:ext>
            </a:extLst>
          </p:cNvPr>
          <p:cNvSpPr txBox="1"/>
          <p:nvPr/>
        </p:nvSpPr>
        <p:spPr>
          <a:xfrm>
            <a:off x="1231359" y="420311"/>
            <a:ext cx="3539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Workforce Dashboard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20FDE9A-B09D-E15D-2028-12D57AFD8BF8}"/>
              </a:ext>
            </a:extLst>
          </p:cNvPr>
          <p:cNvSpPr/>
          <p:nvPr/>
        </p:nvSpPr>
        <p:spPr>
          <a:xfrm>
            <a:off x="408134" y="239534"/>
            <a:ext cx="823225" cy="8232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2FE463-1C0A-90B0-01A5-EB432C81227B}"/>
              </a:ext>
            </a:extLst>
          </p:cNvPr>
          <p:cNvSpPr/>
          <p:nvPr/>
        </p:nvSpPr>
        <p:spPr>
          <a:xfrm>
            <a:off x="8029077" y="1386507"/>
            <a:ext cx="7615990" cy="3458530"/>
          </a:xfrm>
          <a:prstGeom prst="roundRect">
            <a:avLst>
              <a:gd name="adj" fmla="val 2598"/>
            </a:avLst>
          </a:prstGeom>
          <a:solidFill>
            <a:schemeClr val="tx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  <p:pic>
        <p:nvPicPr>
          <p:cNvPr id="3" name="Picture 2" descr="A black and blue logo&#10;&#10;AI-generated content may be incorrect.">
            <a:extLst>
              <a:ext uri="{FF2B5EF4-FFF2-40B4-BE49-F238E27FC236}">
                <a16:creationId xmlns:a16="http://schemas.microsoft.com/office/drawing/2014/main" id="{4B3718D8-BDEB-AC1E-99F0-3DA114727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04" y="398602"/>
            <a:ext cx="505084" cy="505084"/>
          </a:xfrm>
          <a:prstGeom prst="rect">
            <a:avLst/>
          </a:prstGeom>
        </p:spPr>
      </p:pic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36A59525-EEB8-F855-EF66-596987B5252A}"/>
              </a:ext>
            </a:extLst>
          </p:cNvPr>
          <p:cNvSpPr/>
          <p:nvPr/>
        </p:nvSpPr>
        <p:spPr>
          <a:xfrm>
            <a:off x="11901561" y="292448"/>
            <a:ext cx="3539908" cy="717392"/>
          </a:xfrm>
          <a:prstGeom prst="round2Diag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692"/>
          </a:p>
        </p:txBody>
      </p:sp>
    </p:spTree>
    <p:extLst>
      <p:ext uri="{BB962C8B-B14F-4D97-AF65-F5344CB8AC3E}">
        <p14:creationId xmlns:p14="http://schemas.microsoft.com/office/powerpoint/2010/main" val="224976101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1438</TotalTime>
  <Words>6</Words>
  <Application>Microsoft Office PowerPoint</Application>
  <PresentationFormat>Custom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Century Gothic</vt:lpstr>
      <vt:lpstr>Open Sans</vt:lpstr>
      <vt:lpstr>Wingdings 3</vt:lpstr>
      <vt:lpstr>Slice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محمد محمد السيد حسن</dc:creator>
  <cp:lastModifiedBy>محمد محمد السيد حسن</cp:lastModifiedBy>
  <cp:revision>5</cp:revision>
  <dcterms:created xsi:type="dcterms:W3CDTF">2025-05-27T12:08:16Z</dcterms:created>
  <dcterms:modified xsi:type="dcterms:W3CDTF">2025-05-28T12:09:20Z</dcterms:modified>
</cp:coreProperties>
</file>