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4286250" cy="476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98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469" y="779419"/>
            <a:ext cx="3643313" cy="1658056"/>
          </a:xfrm>
        </p:spPr>
        <p:txBody>
          <a:bodyPr anchor="b"/>
          <a:lstStyle>
            <a:lvl1pPr algn="ctr">
              <a:defRPr sz="28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781" y="2501415"/>
            <a:ext cx="3214688" cy="1149835"/>
          </a:xfrm>
        </p:spPr>
        <p:txBody>
          <a:bodyPr/>
          <a:lstStyle>
            <a:lvl1pPr marL="0" indent="0" algn="ctr">
              <a:buNone/>
              <a:defRPr sz="1125"/>
            </a:lvl1pPr>
            <a:lvl2pPr marL="214335" indent="0" algn="ctr">
              <a:buNone/>
              <a:defRPr sz="938"/>
            </a:lvl2pPr>
            <a:lvl3pPr marL="428671" indent="0" algn="ctr">
              <a:buNone/>
              <a:defRPr sz="844"/>
            </a:lvl3pPr>
            <a:lvl4pPr marL="643006" indent="0" algn="ctr">
              <a:buNone/>
              <a:defRPr sz="750"/>
            </a:lvl4pPr>
            <a:lvl5pPr marL="857341" indent="0" algn="ctr">
              <a:buNone/>
              <a:defRPr sz="750"/>
            </a:lvl5pPr>
            <a:lvl6pPr marL="1071677" indent="0" algn="ctr">
              <a:buNone/>
              <a:defRPr sz="750"/>
            </a:lvl6pPr>
            <a:lvl7pPr marL="1286012" indent="0" algn="ctr">
              <a:buNone/>
              <a:defRPr sz="750"/>
            </a:lvl7pPr>
            <a:lvl8pPr marL="1500348" indent="0" algn="ctr">
              <a:buNone/>
              <a:defRPr sz="750"/>
            </a:lvl8pPr>
            <a:lvl9pPr marL="1714683" indent="0" algn="ctr">
              <a:buNone/>
              <a:defRPr sz="7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4C6C-BB2C-41B9-930D-3CC010C17A7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1D5A-6F04-4F2F-98D8-7DCD4FBB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48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4C6C-BB2C-41B9-930D-3CC010C17A7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1D5A-6F04-4F2F-98D8-7DCD4FBB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195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7348" y="253559"/>
            <a:ext cx="924223" cy="40359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680" y="253559"/>
            <a:ext cx="2719090" cy="4035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4C6C-BB2C-41B9-930D-3CC010C17A7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1D5A-6F04-4F2F-98D8-7DCD4FBB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6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4C6C-BB2C-41B9-930D-3CC010C17A7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1D5A-6F04-4F2F-98D8-7DCD4FBB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5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447" y="1187319"/>
            <a:ext cx="3696891" cy="1981067"/>
          </a:xfrm>
        </p:spPr>
        <p:txBody>
          <a:bodyPr anchor="b"/>
          <a:lstStyle>
            <a:lvl1pPr>
              <a:defRPr sz="28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447" y="3187128"/>
            <a:ext cx="3696891" cy="1041797"/>
          </a:xfrm>
        </p:spPr>
        <p:txBody>
          <a:bodyPr/>
          <a:lstStyle>
            <a:lvl1pPr marL="0" indent="0">
              <a:buNone/>
              <a:defRPr sz="1125">
                <a:solidFill>
                  <a:schemeClr val="tx1"/>
                </a:solidFill>
              </a:defRPr>
            </a:lvl1pPr>
            <a:lvl2pPr marL="214335" indent="0">
              <a:buNone/>
              <a:defRPr sz="938">
                <a:solidFill>
                  <a:schemeClr val="tx1">
                    <a:tint val="75000"/>
                  </a:schemeClr>
                </a:solidFill>
              </a:defRPr>
            </a:lvl2pPr>
            <a:lvl3pPr marL="42867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3pPr>
            <a:lvl4pPr marL="643006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4pPr>
            <a:lvl5pPr marL="857341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5pPr>
            <a:lvl6pPr marL="1071677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6pPr>
            <a:lvl7pPr marL="1286012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7pPr>
            <a:lvl8pPr marL="1500348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8pPr>
            <a:lvl9pPr marL="1714683" indent="0">
              <a:buNone/>
              <a:defRPr sz="7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4C6C-BB2C-41B9-930D-3CC010C17A7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1D5A-6F04-4F2F-98D8-7DCD4FBB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5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680" y="1267795"/>
            <a:ext cx="1821656" cy="3021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9914" y="1267795"/>
            <a:ext cx="1821656" cy="3021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4C6C-BB2C-41B9-930D-3CC010C17A7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1D5A-6F04-4F2F-98D8-7DCD4FBB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0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38" y="253560"/>
            <a:ext cx="3696891" cy="9205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239" y="1167474"/>
            <a:ext cx="1813284" cy="572161"/>
          </a:xfrm>
        </p:spPr>
        <p:txBody>
          <a:bodyPr anchor="b"/>
          <a:lstStyle>
            <a:lvl1pPr marL="0" indent="0">
              <a:buNone/>
              <a:defRPr sz="1125" b="1"/>
            </a:lvl1pPr>
            <a:lvl2pPr marL="214335" indent="0">
              <a:buNone/>
              <a:defRPr sz="938" b="1"/>
            </a:lvl2pPr>
            <a:lvl3pPr marL="428671" indent="0">
              <a:buNone/>
              <a:defRPr sz="844" b="1"/>
            </a:lvl3pPr>
            <a:lvl4pPr marL="643006" indent="0">
              <a:buNone/>
              <a:defRPr sz="750" b="1"/>
            </a:lvl4pPr>
            <a:lvl5pPr marL="857341" indent="0">
              <a:buNone/>
              <a:defRPr sz="750" b="1"/>
            </a:lvl5pPr>
            <a:lvl6pPr marL="1071677" indent="0">
              <a:buNone/>
              <a:defRPr sz="750" b="1"/>
            </a:lvl6pPr>
            <a:lvl7pPr marL="1286012" indent="0">
              <a:buNone/>
              <a:defRPr sz="750" b="1"/>
            </a:lvl7pPr>
            <a:lvl8pPr marL="1500348" indent="0">
              <a:buNone/>
              <a:defRPr sz="750" b="1"/>
            </a:lvl8pPr>
            <a:lvl9pPr marL="1714683" indent="0">
              <a:buNone/>
              <a:defRPr sz="7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5239" y="1739635"/>
            <a:ext cx="1813284" cy="2558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9914" y="1167474"/>
            <a:ext cx="1822215" cy="572161"/>
          </a:xfrm>
        </p:spPr>
        <p:txBody>
          <a:bodyPr anchor="b"/>
          <a:lstStyle>
            <a:lvl1pPr marL="0" indent="0">
              <a:buNone/>
              <a:defRPr sz="1125" b="1"/>
            </a:lvl1pPr>
            <a:lvl2pPr marL="214335" indent="0">
              <a:buNone/>
              <a:defRPr sz="938" b="1"/>
            </a:lvl2pPr>
            <a:lvl3pPr marL="428671" indent="0">
              <a:buNone/>
              <a:defRPr sz="844" b="1"/>
            </a:lvl3pPr>
            <a:lvl4pPr marL="643006" indent="0">
              <a:buNone/>
              <a:defRPr sz="750" b="1"/>
            </a:lvl4pPr>
            <a:lvl5pPr marL="857341" indent="0">
              <a:buNone/>
              <a:defRPr sz="750" b="1"/>
            </a:lvl5pPr>
            <a:lvl6pPr marL="1071677" indent="0">
              <a:buNone/>
              <a:defRPr sz="750" b="1"/>
            </a:lvl6pPr>
            <a:lvl7pPr marL="1286012" indent="0">
              <a:buNone/>
              <a:defRPr sz="750" b="1"/>
            </a:lvl7pPr>
            <a:lvl8pPr marL="1500348" indent="0">
              <a:buNone/>
              <a:defRPr sz="750" b="1"/>
            </a:lvl8pPr>
            <a:lvl9pPr marL="1714683" indent="0">
              <a:buNone/>
              <a:defRPr sz="7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9914" y="1739635"/>
            <a:ext cx="1822215" cy="2558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4C6C-BB2C-41B9-930D-3CC010C17A7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1D5A-6F04-4F2F-98D8-7DCD4FBB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584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4C6C-BB2C-41B9-930D-3CC010C17A7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1D5A-6F04-4F2F-98D8-7DCD4FBB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48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4C6C-BB2C-41B9-930D-3CC010C17A7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1D5A-6F04-4F2F-98D8-7DCD4FBB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0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38" y="317500"/>
            <a:ext cx="1382427" cy="1111250"/>
          </a:xfrm>
        </p:spPr>
        <p:txBody>
          <a:bodyPr anchor="b"/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2215" y="685713"/>
            <a:ext cx="2169914" cy="3384462"/>
          </a:xfrm>
        </p:spPr>
        <p:txBody>
          <a:bodyPr/>
          <a:lstStyle>
            <a:lvl1pPr>
              <a:defRPr sz="1500"/>
            </a:lvl1pPr>
            <a:lvl2pPr>
              <a:defRPr sz="1313"/>
            </a:lvl2pPr>
            <a:lvl3pPr>
              <a:defRPr sz="1125"/>
            </a:lvl3pPr>
            <a:lvl4pPr>
              <a:defRPr sz="938"/>
            </a:lvl4pPr>
            <a:lvl5pPr>
              <a:defRPr sz="938"/>
            </a:lvl5pPr>
            <a:lvl6pPr>
              <a:defRPr sz="938"/>
            </a:lvl6pPr>
            <a:lvl7pPr>
              <a:defRPr sz="938"/>
            </a:lvl7pPr>
            <a:lvl8pPr>
              <a:defRPr sz="938"/>
            </a:lvl8pPr>
            <a:lvl9pPr>
              <a:defRPr sz="9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238" y="1428750"/>
            <a:ext cx="1382427" cy="2646936"/>
          </a:xfrm>
        </p:spPr>
        <p:txBody>
          <a:bodyPr/>
          <a:lstStyle>
            <a:lvl1pPr marL="0" indent="0">
              <a:buNone/>
              <a:defRPr sz="750"/>
            </a:lvl1pPr>
            <a:lvl2pPr marL="214335" indent="0">
              <a:buNone/>
              <a:defRPr sz="656"/>
            </a:lvl2pPr>
            <a:lvl3pPr marL="428671" indent="0">
              <a:buNone/>
              <a:defRPr sz="563"/>
            </a:lvl3pPr>
            <a:lvl4pPr marL="643006" indent="0">
              <a:buNone/>
              <a:defRPr sz="469"/>
            </a:lvl4pPr>
            <a:lvl5pPr marL="857341" indent="0">
              <a:buNone/>
              <a:defRPr sz="469"/>
            </a:lvl5pPr>
            <a:lvl6pPr marL="1071677" indent="0">
              <a:buNone/>
              <a:defRPr sz="469"/>
            </a:lvl6pPr>
            <a:lvl7pPr marL="1286012" indent="0">
              <a:buNone/>
              <a:defRPr sz="469"/>
            </a:lvl7pPr>
            <a:lvl8pPr marL="1500348" indent="0">
              <a:buNone/>
              <a:defRPr sz="469"/>
            </a:lvl8pPr>
            <a:lvl9pPr marL="1714683" indent="0">
              <a:buNone/>
              <a:defRPr sz="4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4C6C-BB2C-41B9-930D-3CC010C17A7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1D5A-6F04-4F2F-98D8-7DCD4FBB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30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38" y="317500"/>
            <a:ext cx="1382427" cy="1111250"/>
          </a:xfrm>
        </p:spPr>
        <p:txBody>
          <a:bodyPr anchor="b"/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22215" y="685713"/>
            <a:ext cx="2169914" cy="3384462"/>
          </a:xfrm>
        </p:spPr>
        <p:txBody>
          <a:bodyPr anchor="t"/>
          <a:lstStyle>
            <a:lvl1pPr marL="0" indent="0">
              <a:buNone/>
              <a:defRPr sz="1500"/>
            </a:lvl1pPr>
            <a:lvl2pPr marL="214335" indent="0">
              <a:buNone/>
              <a:defRPr sz="1313"/>
            </a:lvl2pPr>
            <a:lvl3pPr marL="428671" indent="0">
              <a:buNone/>
              <a:defRPr sz="1125"/>
            </a:lvl3pPr>
            <a:lvl4pPr marL="643006" indent="0">
              <a:buNone/>
              <a:defRPr sz="938"/>
            </a:lvl4pPr>
            <a:lvl5pPr marL="857341" indent="0">
              <a:buNone/>
              <a:defRPr sz="938"/>
            </a:lvl5pPr>
            <a:lvl6pPr marL="1071677" indent="0">
              <a:buNone/>
              <a:defRPr sz="938"/>
            </a:lvl6pPr>
            <a:lvl7pPr marL="1286012" indent="0">
              <a:buNone/>
              <a:defRPr sz="938"/>
            </a:lvl7pPr>
            <a:lvl8pPr marL="1500348" indent="0">
              <a:buNone/>
              <a:defRPr sz="938"/>
            </a:lvl8pPr>
            <a:lvl9pPr marL="1714683" indent="0">
              <a:buNone/>
              <a:defRPr sz="9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5238" y="1428750"/>
            <a:ext cx="1382427" cy="2646936"/>
          </a:xfrm>
        </p:spPr>
        <p:txBody>
          <a:bodyPr/>
          <a:lstStyle>
            <a:lvl1pPr marL="0" indent="0">
              <a:buNone/>
              <a:defRPr sz="750"/>
            </a:lvl1pPr>
            <a:lvl2pPr marL="214335" indent="0">
              <a:buNone/>
              <a:defRPr sz="656"/>
            </a:lvl2pPr>
            <a:lvl3pPr marL="428671" indent="0">
              <a:buNone/>
              <a:defRPr sz="563"/>
            </a:lvl3pPr>
            <a:lvl4pPr marL="643006" indent="0">
              <a:buNone/>
              <a:defRPr sz="469"/>
            </a:lvl4pPr>
            <a:lvl5pPr marL="857341" indent="0">
              <a:buNone/>
              <a:defRPr sz="469"/>
            </a:lvl5pPr>
            <a:lvl6pPr marL="1071677" indent="0">
              <a:buNone/>
              <a:defRPr sz="469"/>
            </a:lvl6pPr>
            <a:lvl7pPr marL="1286012" indent="0">
              <a:buNone/>
              <a:defRPr sz="469"/>
            </a:lvl7pPr>
            <a:lvl8pPr marL="1500348" indent="0">
              <a:buNone/>
              <a:defRPr sz="469"/>
            </a:lvl8pPr>
            <a:lvl9pPr marL="1714683" indent="0">
              <a:buNone/>
              <a:defRPr sz="4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B4C6C-BB2C-41B9-930D-3CC010C17A7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1D5A-6F04-4F2F-98D8-7DCD4FBB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64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680" y="253560"/>
            <a:ext cx="3696891" cy="920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680" y="1267795"/>
            <a:ext cx="3696891" cy="302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680" y="4414133"/>
            <a:ext cx="964406" cy="253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B4C6C-BB2C-41B9-930D-3CC010C17A7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9821" y="4414133"/>
            <a:ext cx="1446609" cy="253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7164" y="4414133"/>
            <a:ext cx="964406" cy="253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E1D5A-6F04-4F2F-98D8-7DCD4FBB8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0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28671" rtl="0" eaLnBrk="1" latinLnBrk="0" hangingPunct="1">
        <a:lnSpc>
          <a:spcPct val="90000"/>
        </a:lnSpc>
        <a:spcBef>
          <a:spcPct val="0"/>
        </a:spcBef>
        <a:buNone/>
        <a:defRPr sz="20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168" indent="-107168" algn="l" defTabSz="428671" rtl="0" eaLnBrk="1" latinLnBrk="0" hangingPunct="1">
        <a:lnSpc>
          <a:spcPct val="90000"/>
        </a:lnSpc>
        <a:spcBef>
          <a:spcPts val="469"/>
        </a:spcBef>
        <a:buFont typeface="Arial" panose="020B0604020202020204" pitchFamily="34" charset="0"/>
        <a:buChar char="•"/>
        <a:defRPr sz="1313" kern="1200">
          <a:solidFill>
            <a:schemeClr val="tx1"/>
          </a:solidFill>
          <a:latin typeface="+mn-lt"/>
          <a:ea typeface="+mn-ea"/>
          <a:cs typeface="+mn-cs"/>
        </a:defRPr>
      </a:lvl1pPr>
      <a:lvl2pPr marL="321503" indent="-107168" algn="l" defTabSz="428671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35838" indent="-107168" algn="l" defTabSz="428671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938" kern="1200">
          <a:solidFill>
            <a:schemeClr val="tx1"/>
          </a:solidFill>
          <a:latin typeface="+mn-lt"/>
          <a:ea typeface="+mn-ea"/>
          <a:cs typeface="+mn-cs"/>
        </a:defRPr>
      </a:lvl3pPr>
      <a:lvl4pPr marL="750174" indent="-107168" algn="l" defTabSz="428671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4pPr>
      <a:lvl5pPr marL="964509" indent="-107168" algn="l" defTabSz="428671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5pPr>
      <a:lvl6pPr marL="1178844" indent="-107168" algn="l" defTabSz="428671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6pPr>
      <a:lvl7pPr marL="1393180" indent="-107168" algn="l" defTabSz="428671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7pPr>
      <a:lvl8pPr marL="1607515" indent="-107168" algn="l" defTabSz="428671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8pPr>
      <a:lvl9pPr marL="1821851" indent="-107168" algn="l" defTabSz="428671" rtl="0" eaLnBrk="1" latinLnBrk="0" hangingPunct="1">
        <a:lnSpc>
          <a:spcPct val="90000"/>
        </a:lnSpc>
        <a:spcBef>
          <a:spcPts val="234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1pPr>
      <a:lvl2pPr marL="214335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2pPr>
      <a:lvl3pPr marL="428671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43006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4pPr>
      <a:lvl5pPr marL="857341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5pPr>
      <a:lvl6pPr marL="1071677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6pPr>
      <a:lvl7pPr marL="1286012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7pPr>
      <a:lvl8pPr marL="1500348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8pPr>
      <a:lvl9pPr marL="1714683" algn="l" defTabSz="428671" rtl="0" eaLnBrk="1" latinLnBrk="0" hangingPunct="1">
        <a:defRPr sz="8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5EBF77-628E-D61B-5208-1C302D2ADE40}"/>
              </a:ext>
            </a:extLst>
          </p:cNvPr>
          <p:cNvSpPr/>
          <p:nvPr/>
        </p:nvSpPr>
        <p:spPr>
          <a:xfrm>
            <a:off x="-2090209" y="0"/>
            <a:ext cx="8466667" cy="4762500"/>
          </a:xfrm>
          <a:prstGeom prst="roundRect">
            <a:avLst>
              <a:gd name="adj" fmla="val 521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/>
          </a:p>
        </p:txBody>
      </p:sp>
      <p:sp>
        <p:nvSpPr>
          <p:cNvPr id="29" name="Rectangle: Diagonal Corners Rounded 28">
            <a:extLst>
              <a:ext uri="{FF2B5EF4-FFF2-40B4-BE49-F238E27FC236}">
                <a16:creationId xmlns:a16="http://schemas.microsoft.com/office/drawing/2014/main" id="{A7C82C4D-CAEB-ACDA-D305-FDE203B97730}"/>
              </a:ext>
            </a:extLst>
          </p:cNvPr>
          <p:cNvSpPr/>
          <p:nvPr/>
        </p:nvSpPr>
        <p:spPr>
          <a:xfrm>
            <a:off x="123348" y="155717"/>
            <a:ext cx="1982756" cy="4451067"/>
          </a:xfrm>
          <a:prstGeom prst="round2Diag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00"/>
          </a:p>
        </p:txBody>
      </p:sp>
      <p:pic>
        <p:nvPicPr>
          <p:cNvPr id="8" name="Picture 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D6AFC57-1181-41E0-1DDB-635C595F660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colorTemperature colorTemp="53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05" y="155717"/>
            <a:ext cx="1224643" cy="122464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05199C-B1FA-768F-DB12-74AC8EE67231}"/>
              </a:ext>
            </a:extLst>
          </p:cNvPr>
          <p:cNvSpPr/>
          <p:nvPr/>
        </p:nvSpPr>
        <p:spPr>
          <a:xfrm>
            <a:off x="290169" y="1447395"/>
            <a:ext cx="1649111" cy="799594"/>
          </a:xfrm>
          <a:prstGeom prst="roundRect">
            <a:avLst>
              <a:gd name="adj" fmla="val 1137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1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93333CA-914B-DEB7-B140-5E45E5B5ED1C}"/>
              </a:ext>
            </a:extLst>
          </p:cNvPr>
          <p:cNvSpPr/>
          <p:nvPr/>
        </p:nvSpPr>
        <p:spPr>
          <a:xfrm>
            <a:off x="290169" y="2522011"/>
            <a:ext cx="1649111" cy="799594"/>
          </a:xfrm>
          <a:prstGeom prst="roundRect">
            <a:avLst>
              <a:gd name="adj" fmla="val 1137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1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FDDFB2A-DB62-9295-D75A-09F31F7A5F08}"/>
              </a:ext>
            </a:extLst>
          </p:cNvPr>
          <p:cNvSpPr/>
          <p:nvPr/>
        </p:nvSpPr>
        <p:spPr>
          <a:xfrm>
            <a:off x="290169" y="3596627"/>
            <a:ext cx="1649111" cy="799594"/>
          </a:xfrm>
          <a:prstGeom prst="roundRect">
            <a:avLst>
              <a:gd name="adj" fmla="val 1137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1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AB1B239-E868-0E81-6447-F2837266076D}"/>
              </a:ext>
            </a:extLst>
          </p:cNvPr>
          <p:cNvSpPr/>
          <p:nvPr/>
        </p:nvSpPr>
        <p:spPr>
          <a:xfrm>
            <a:off x="2233269" y="155717"/>
            <a:ext cx="1649111" cy="799594"/>
          </a:xfrm>
          <a:prstGeom prst="roundRect">
            <a:avLst>
              <a:gd name="adj" fmla="val 1137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1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F8ED540-7C68-4C07-757D-6314179556FD}"/>
              </a:ext>
            </a:extLst>
          </p:cNvPr>
          <p:cNvSpPr/>
          <p:nvPr/>
        </p:nvSpPr>
        <p:spPr>
          <a:xfrm>
            <a:off x="2233269" y="1068585"/>
            <a:ext cx="1649111" cy="799594"/>
          </a:xfrm>
          <a:prstGeom prst="roundRect">
            <a:avLst>
              <a:gd name="adj" fmla="val 1137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1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EE5B014-765E-7EDB-58A7-55573FA96257}"/>
              </a:ext>
            </a:extLst>
          </p:cNvPr>
          <p:cNvSpPr/>
          <p:nvPr/>
        </p:nvSpPr>
        <p:spPr>
          <a:xfrm>
            <a:off x="2233268" y="3807189"/>
            <a:ext cx="1649111" cy="799594"/>
          </a:xfrm>
          <a:prstGeom prst="roundRect">
            <a:avLst>
              <a:gd name="adj" fmla="val 1137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1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250D1F2-371E-D111-ED7E-71CC7AEB97CA}"/>
              </a:ext>
            </a:extLst>
          </p:cNvPr>
          <p:cNvSpPr/>
          <p:nvPr/>
        </p:nvSpPr>
        <p:spPr>
          <a:xfrm>
            <a:off x="2233267" y="2894321"/>
            <a:ext cx="1649111" cy="799594"/>
          </a:xfrm>
          <a:prstGeom prst="roundRect">
            <a:avLst>
              <a:gd name="adj" fmla="val 1137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1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8000"/>
              </a:highlight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42C54B4-A7FD-E7F8-A811-702D66B698C6}"/>
              </a:ext>
            </a:extLst>
          </p:cNvPr>
          <p:cNvSpPr/>
          <p:nvPr/>
        </p:nvSpPr>
        <p:spPr>
          <a:xfrm>
            <a:off x="2233267" y="1981453"/>
            <a:ext cx="1649111" cy="799594"/>
          </a:xfrm>
          <a:prstGeom prst="roundRect">
            <a:avLst>
              <a:gd name="adj" fmla="val 11379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1" dirty="0">
              <a:solidFill>
                <a:schemeClr val="accent4">
                  <a:lumMod val="60000"/>
                  <a:lumOff val="40000"/>
                </a:schemeClr>
              </a:solidFill>
              <a:highlight>
                <a:srgbClr val="0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1062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محمد محمد السيد حسن</dc:creator>
  <cp:lastModifiedBy>محمد محمد السيد حسن</cp:lastModifiedBy>
  <cp:revision>1</cp:revision>
  <dcterms:created xsi:type="dcterms:W3CDTF">2025-05-28T11:36:52Z</dcterms:created>
  <dcterms:modified xsi:type="dcterms:W3CDTF">2025-05-28T12:09:15Z</dcterms:modified>
</cp:coreProperties>
</file>