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5049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8" y="1122363"/>
            <a:ext cx="112871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88" y="3602038"/>
            <a:ext cx="112871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9799" y="365125"/>
            <a:ext cx="3245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4653" y="365125"/>
            <a:ext cx="954702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15" y="1709739"/>
            <a:ext cx="129801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15" y="4589464"/>
            <a:ext cx="129801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653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809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3" y="365126"/>
            <a:ext cx="129801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14" y="1681163"/>
            <a:ext cx="63666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614" y="2505075"/>
            <a:ext cx="63666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8809" y="1681163"/>
            <a:ext cx="6397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809" y="2505075"/>
            <a:ext cx="63979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98" y="987426"/>
            <a:ext cx="76188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7998" y="987426"/>
            <a:ext cx="76188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653" y="365126"/>
            <a:ext cx="12980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53" y="1825625"/>
            <a:ext cx="12980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4653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2230-267C-431A-8169-41D027ABCFB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5147" y="6356351"/>
            <a:ext cx="507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8709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053D6-EC96-40DC-513F-2D87E3218D07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D63473-B940-DB49-0E8D-44477C7E807F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959DE0-8B92-77D6-E8C5-3B49D1064930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622289-2EAD-B1B4-368A-72812D94AC2F}"/>
              </a:ext>
            </a:extLst>
          </p:cNvPr>
          <p:cNvSpPr/>
          <p:nvPr/>
        </p:nvSpPr>
        <p:spPr>
          <a:xfrm>
            <a:off x="2538360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8841E-0A7D-FC2A-E4DE-8F9D823C7962}"/>
              </a:ext>
            </a:extLst>
          </p:cNvPr>
          <p:cNvSpPr/>
          <p:nvPr/>
        </p:nvSpPr>
        <p:spPr>
          <a:xfrm>
            <a:off x="4586269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B460E2-F08F-A497-7CF7-C5469CC9DFA3}"/>
              </a:ext>
            </a:extLst>
          </p:cNvPr>
          <p:cNvSpPr/>
          <p:nvPr/>
        </p:nvSpPr>
        <p:spPr>
          <a:xfrm>
            <a:off x="6634178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FBB0D-F462-BC7C-69A6-47FEE8FA98F1}"/>
              </a:ext>
            </a:extLst>
          </p:cNvPr>
          <p:cNvSpPr/>
          <p:nvPr/>
        </p:nvSpPr>
        <p:spPr>
          <a:xfrm>
            <a:off x="8682087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C8FDAC-CBC3-8B10-DA02-2EB8EB75472B}"/>
              </a:ext>
            </a:extLst>
          </p:cNvPr>
          <p:cNvSpPr/>
          <p:nvPr/>
        </p:nvSpPr>
        <p:spPr>
          <a:xfrm>
            <a:off x="10729996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4F5CC2-B1F5-B4B5-7C32-8BABF23F5F7B}"/>
              </a:ext>
            </a:extLst>
          </p:cNvPr>
          <p:cNvSpPr/>
          <p:nvPr/>
        </p:nvSpPr>
        <p:spPr>
          <a:xfrm>
            <a:off x="12777904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B5F84E-F2A0-E73E-6D5D-EBA8FE312DD3}"/>
              </a:ext>
            </a:extLst>
          </p:cNvPr>
          <p:cNvSpPr/>
          <p:nvPr/>
        </p:nvSpPr>
        <p:spPr>
          <a:xfrm>
            <a:off x="2538360" y="1895008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CB30FF-B373-7559-F2DD-6F0E858139D5}"/>
              </a:ext>
            </a:extLst>
          </p:cNvPr>
          <p:cNvSpPr/>
          <p:nvPr/>
        </p:nvSpPr>
        <p:spPr>
          <a:xfrm>
            <a:off x="8682088" y="1884546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8F981F-1E80-62BA-3309-CF868F57E799}"/>
              </a:ext>
            </a:extLst>
          </p:cNvPr>
          <p:cNvSpPr/>
          <p:nvPr/>
        </p:nvSpPr>
        <p:spPr>
          <a:xfrm>
            <a:off x="2538360" y="3993980"/>
            <a:ext cx="5936354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CF606B-FCEA-BF96-66AD-9A55DA56816C}"/>
              </a:ext>
            </a:extLst>
          </p:cNvPr>
          <p:cNvSpPr/>
          <p:nvPr/>
        </p:nvSpPr>
        <p:spPr>
          <a:xfrm>
            <a:off x="8729633" y="3993980"/>
            <a:ext cx="5888808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3A5C39-9A06-5317-B946-8D9B484D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2" y="334868"/>
            <a:ext cx="1300815" cy="130081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C6AA52-4543-5657-2282-310A4C1AD1B6}"/>
              </a:ext>
            </a:extLst>
          </p:cNvPr>
          <p:cNvSpPr/>
          <p:nvPr/>
        </p:nvSpPr>
        <p:spPr>
          <a:xfrm>
            <a:off x="431059" y="1776618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D854EE-A038-586E-AED6-3D7552434435}"/>
              </a:ext>
            </a:extLst>
          </p:cNvPr>
          <p:cNvSpPr/>
          <p:nvPr/>
        </p:nvSpPr>
        <p:spPr>
          <a:xfrm>
            <a:off x="431057" y="236647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32346-6587-7D8F-A20F-56502C5C3EF0}"/>
              </a:ext>
            </a:extLst>
          </p:cNvPr>
          <p:cNvSpPr/>
          <p:nvPr/>
        </p:nvSpPr>
        <p:spPr>
          <a:xfrm>
            <a:off x="434531" y="295632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FC4706-20A7-C24F-0BEE-A03A26AC0DEF}"/>
              </a:ext>
            </a:extLst>
          </p:cNvPr>
          <p:cNvSpPr/>
          <p:nvPr/>
        </p:nvSpPr>
        <p:spPr>
          <a:xfrm>
            <a:off x="430090" y="354618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54B64-4923-23DE-73E5-EFCF720A4D53}"/>
              </a:ext>
            </a:extLst>
          </p:cNvPr>
          <p:cNvSpPr/>
          <p:nvPr/>
        </p:nvSpPr>
        <p:spPr>
          <a:xfrm>
            <a:off x="420105" y="413412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11412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C37E-D802-B4B6-3D0F-0202DDF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7A22B-B338-CA53-CB6F-EB56BCFA699A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DC493E-3EE9-615A-ED8F-0EA5D95866A8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83505E-6FF0-74B0-015C-6114C065FA0C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6E9FED-E4BB-EB35-7FA6-74B4532F8AE3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96306-BA5B-E85B-009C-F89714F745CC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1CF336-4DFF-F770-BD65-0D223A2C0F84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5FD41F-68AB-D175-513B-F500F1565A20}"/>
              </a:ext>
            </a:extLst>
          </p:cNvPr>
          <p:cNvSpPr/>
          <p:nvPr/>
        </p:nvSpPr>
        <p:spPr>
          <a:xfrm>
            <a:off x="8682087" y="470693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A269D6-B58E-6A54-0533-5E64496EF647}"/>
              </a:ext>
            </a:extLst>
          </p:cNvPr>
          <p:cNvSpPr/>
          <p:nvPr/>
        </p:nvSpPr>
        <p:spPr>
          <a:xfrm>
            <a:off x="8675985" y="2537359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464C49-F7BD-EA2E-5BAA-C70B405CA895}"/>
              </a:ext>
            </a:extLst>
          </p:cNvPr>
          <p:cNvSpPr/>
          <p:nvPr/>
        </p:nvSpPr>
        <p:spPr>
          <a:xfrm>
            <a:off x="2538360" y="4088680"/>
            <a:ext cx="5936354" cy="23295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2A1512-AC0F-C83C-398A-E626786A82EA}"/>
              </a:ext>
            </a:extLst>
          </p:cNvPr>
          <p:cNvSpPr/>
          <p:nvPr/>
        </p:nvSpPr>
        <p:spPr>
          <a:xfrm>
            <a:off x="8729633" y="4604025"/>
            <a:ext cx="5888808" cy="181417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3DDE7A-5D1B-C6E3-4C15-8946DF89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825" y="334868"/>
            <a:ext cx="1295471" cy="12954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E4F1AC-0AAA-F059-8563-14B7D93C0C32}"/>
              </a:ext>
            </a:extLst>
          </p:cNvPr>
          <p:cNvSpPr/>
          <p:nvPr/>
        </p:nvSpPr>
        <p:spPr>
          <a:xfrm>
            <a:off x="2495366" y="1877889"/>
            <a:ext cx="5942456" cy="204809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C72DEC-E4F6-D262-2305-B336B38F4293}"/>
              </a:ext>
            </a:extLst>
          </p:cNvPr>
          <p:cNvSpPr/>
          <p:nvPr/>
        </p:nvSpPr>
        <p:spPr>
          <a:xfrm>
            <a:off x="431059" y="177661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2EF2D8-1C5B-9C01-46C3-E6A34F3AFC21}"/>
              </a:ext>
            </a:extLst>
          </p:cNvPr>
          <p:cNvSpPr/>
          <p:nvPr/>
        </p:nvSpPr>
        <p:spPr>
          <a:xfrm>
            <a:off x="431057" y="2366473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95C457-87AA-DD4E-C26F-D12220C4EFDD}"/>
              </a:ext>
            </a:extLst>
          </p:cNvPr>
          <p:cNvSpPr/>
          <p:nvPr/>
        </p:nvSpPr>
        <p:spPr>
          <a:xfrm>
            <a:off x="434531" y="295632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7E091-FD9F-EA34-757B-42FDC49CA909}"/>
              </a:ext>
            </a:extLst>
          </p:cNvPr>
          <p:cNvSpPr/>
          <p:nvPr/>
        </p:nvSpPr>
        <p:spPr>
          <a:xfrm>
            <a:off x="430090" y="354618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A3A00-93B7-4EBF-F6F7-D3600434CE0C}"/>
              </a:ext>
            </a:extLst>
          </p:cNvPr>
          <p:cNvSpPr txBox="1"/>
          <p:nvPr/>
        </p:nvSpPr>
        <p:spPr>
          <a:xfrm>
            <a:off x="431055" y="497064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1353A7-863B-BFB0-66F2-01042B6351DA}"/>
              </a:ext>
            </a:extLst>
          </p:cNvPr>
          <p:cNvSpPr/>
          <p:nvPr/>
        </p:nvSpPr>
        <p:spPr>
          <a:xfrm>
            <a:off x="420105" y="413412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27310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B571-CC08-EB2C-B506-52487282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DA6ED-C5B6-981A-E04F-28F03346FC44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C652E3-0BBF-2108-E9D6-78BA73C20807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B3BBB-7E91-1D8A-04EB-2DE6EB955E0A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4C1A0D-058F-5435-E427-53041B0C9BB2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E1899C-DC63-D598-9690-B4DF7A96F11B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ECCF2C-83BB-94DE-5A6D-52865B900962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A21C77-6B91-8C98-7E91-764D68F03C72}"/>
              </a:ext>
            </a:extLst>
          </p:cNvPr>
          <p:cNvSpPr/>
          <p:nvPr/>
        </p:nvSpPr>
        <p:spPr>
          <a:xfrm>
            <a:off x="8682087" y="470693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DA6E76-7996-17C9-8CEB-4E9171DDF2C4}"/>
              </a:ext>
            </a:extLst>
          </p:cNvPr>
          <p:cNvSpPr/>
          <p:nvPr/>
        </p:nvSpPr>
        <p:spPr>
          <a:xfrm>
            <a:off x="8675985" y="2537359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D4899D-7492-2EC6-8F0F-168A73D15B3A}"/>
              </a:ext>
            </a:extLst>
          </p:cNvPr>
          <p:cNvSpPr/>
          <p:nvPr/>
        </p:nvSpPr>
        <p:spPr>
          <a:xfrm>
            <a:off x="2538360" y="4088680"/>
            <a:ext cx="5936354" cy="23295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25C68D4-43B5-9D99-9D39-1D77B8B32EEF}"/>
              </a:ext>
            </a:extLst>
          </p:cNvPr>
          <p:cNvSpPr/>
          <p:nvPr/>
        </p:nvSpPr>
        <p:spPr>
          <a:xfrm>
            <a:off x="8729633" y="4604025"/>
            <a:ext cx="5888808" cy="181417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FBEF4D-9C8B-F2E3-09CB-B2E79F4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78" y="334868"/>
            <a:ext cx="1271318" cy="127131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CD2675-EB74-741E-89DD-A95BC8291189}"/>
              </a:ext>
            </a:extLst>
          </p:cNvPr>
          <p:cNvSpPr/>
          <p:nvPr/>
        </p:nvSpPr>
        <p:spPr>
          <a:xfrm>
            <a:off x="2495366" y="1877889"/>
            <a:ext cx="5942456" cy="204809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3BCE4F-7649-3F6F-E684-9DAE0820B86B}"/>
              </a:ext>
            </a:extLst>
          </p:cNvPr>
          <p:cNvSpPr/>
          <p:nvPr/>
        </p:nvSpPr>
        <p:spPr>
          <a:xfrm>
            <a:off x="431059" y="177661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A599F-90C5-BE11-B56D-A683F41E69E7}"/>
              </a:ext>
            </a:extLst>
          </p:cNvPr>
          <p:cNvSpPr/>
          <p:nvPr/>
        </p:nvSpPr>
        <p:spPr>
          <a:xfrm>
            <a:off x="431057" y="236647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F8CAE-2C0F-4240-C0FE-FF6BCFE6B8F2}"/>
              </a:ext>
            </a:extLst>
          </p:cNvPr>
          <p:cNvSpPr/>
          <p:nvPr/>
        </p:nvSpPr>
        <p:spPr>
          <a:xfrm>
            <a:off x="434531" y="2956328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1B3CB3-896E-2DDA-5A2C-4E2DDE2FE11E}"/>
              </a:ext>
            </a:extLst>
          </p:cNvPr>
          <p:cNvSpPr/>
          <p:nvPr/>
        </p:nvSpPr>
        <p:spPr>
          <a:xfrm>
            <a:off x="430090" y="354618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64359-9695-6C27-7D8F-D1EEFA71A931}"/>
              </a:ext>
            </a:extLst>
          </p:cNvPr>
          <p:cNvSpPr txBox="1"/>
          <p:nvPr/>
        </p:nvSpPr>
        <p:spPr>
          <a:xfrm>
            <a:off x="431055" y="497064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55CC8-3FA8-6243-07EE-A5020B10749F}"/>
              </a:ext>
            </a:extLst>
          </p:cNvPr>
          <p:cNvSpPr/>
          <p:nvPr/>
        </p:nvSpPr>
        <p:spPr>
          <a:xfrm>
            <a:off x="420105" y="413412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28984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AB60-CAEC-B1CF-69A8-1E79A9E4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7651A-2383-4576-7446-A95DD2128B78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1F067A-2742-C1EF-150C-3326EC843C5A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506D9A-152E-B905-9638-D25C41773FB7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DCCFA4-D130-59D9-8CAB-28AFC71C5F1A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BDD974-9CB8-035E-E6D1-F355629D9825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38A87F-4EEE-34C0-7061-2B5ADE9F40D8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B7AA34-6FFB-3760-BDE7-E5BB12DC9530}"/>
              </a:ext>
            </a:extLst>
          </p:cNvPr>
          <p:cNvSpPr/>
          <p:nvPr/>
        </p:nvSpPr>
        <p:spPr>
          <a:xfrm>
            <a:off x="8682087" y="470692"/>
            <a:ext cx="5936354" cy="2474896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82B16F-9304-F536-EE52-F3E9312D13A8}"/>
              </a:ext>
            </a:extLst>
          </p:cNvPr>
          <p:cNvSpPr/>
          <p:nvPr/>
        </p:nvSpPr>
        <p:spPr>
          <a:xfrm>
            <a:off x="8729633" y="3108281"/>
            <a:ext cx="5888808" cy="3309921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39C9461-806D-C375-7BFA-BFABC044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78" y="317690"/>
            <a:ext cx="1241822" cy="124182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111522-B7D9-6BCF-5432-8E5788B9F4A5}"/>
              </a:ext>
            </a:extLst>
          </p:cNvPr>
          <p:cNvSpPr/>
          <p:nvPr/>
        </p:nvSpPr>
        <p:spPr>
          <a:xfrm>
            <a:off x="2495366" y="1877889"/>
            <a:ext cx="5942456" cy="4512462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273BE-3D63-D0BD-F555-510A4997D856}"/>
              </a:ext>
            </a:extLst>
          </p:cNvPr>
          <p:cNvSpPr/>
          <p:nvPr/>
        </p:nvSpPr>
        <p:spPr>
          <a:xfrm>
            <a:off x="431059" y="177661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730C29-CAA8-85E4-D747-6D60DE3678F2}"/>
              </a:ext>
            </a:extLst>
          </p:cNvPr>
          <p:cNvSpPr/>
          <p:nvPr/>
        </p:nvSpPr>
        <p:spPr>
          <a:xfrm>
            <a:off x="431057" y="236647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CA4C01-AD1C-EB54-BEE2-E50ABB4C3DA5}"/>
              </a:ext>
            </a:extLst>
          </p:cNvPr>
          <p:cNvSpPr/>
          <p:nvPr/>
        </p:nvSpPr>
        <p:spPr>
          <a:xfrm>
            <a:off x="434531" y="295632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1EF4A-BB7F-8222-682F-C2862E8F60DE}"/>
              </a:ext>
            </a:extLst>
          </p:cNvPr>
          <p:cNvSpPr/>
          <p:nvPr/>
        </p:nvSpPr>
        <p:spPr>
          <a:xfrm>
            <a:off x="430090" y="3546183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B969C-8829-5EEB-BD7C-1A926E686DA3}"/>
              </a:ext>
            </a:extLst>
          </p:cNvPr>
          <p:cNvSpPr txBox="1"/>
          <p:nvPr/>
        </p:nvSpPr>
        <p:spPr>
          <a:xfrm>
            <a:off x="431055" y="497064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0A53C8-F087-F2C4-FB74-408A02FA3292}"/>
              </a:ext>
            </a:extLst>
          </p:cNvPr>
          <p:cNvSpPr/>
          <p:nvPr/>
        </p:nvSpPr>
        <p:spPr>
          <a:xfrm>
            <a:off x="420105" y="413412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30779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2264-3BD2-BC2B-062A-2F95D300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4A9-3397-995D-554E-3F1EF0786434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B2DE6-A2E2-01B5-18C1-EBC3FD73CD37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4A5C4-FFCB-EEFD-FA03-82F4D4C162EC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152826-47C2-3595-5825-B24D49697832}"/>
              </a:ext>
            </a:extLst>
          </p:cNvPr>
          <p:cNvSpPr/>
          <p:nvPr/>
        </p:nvSpPr>
        <p:spPr>
          <a:xfrm>
            <a:off x="2501468" y="470692"/>
            <a:ext cx="5936354" cy="2474896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5A5D73-0E5E-1F36-A158-ADD20C6B862E}"/>
              </a:ext>
            </a:extLst>
          </p:cNvPr>
          <p:cNvSpPr/>
          <p:nvPr/>
        </p:nvSpPr>
        <p:spPr>
          <a:xfrm>
            <a:off x="8576251" y="4677024"/>
            <a:ext cx="6042190" cy="1710284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720C17-2FC7-4F8D-0BC9-FB48526D4A45}"/>
              </a:ext>
            </a:extLst>
          </p:cNvPr>
          <p:cNvSpPr/>
          <p:nvPr/>
        </p:nvSpPr>
        <p:spPr>
          <a:xfrm>
            <a:off x="431059" y="177661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BD6179-3284-51E5-F2C1-26263177151A}"/>
              </a:ext>
            </a:extLst>
          </p:cNvPr>
          <p:cNvSpPr/>
          <p:nvPr/>
        </p:nvSpPr>
        <p:spPr>
          <a:xfrm>
            <a:off x="431057" y="236647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FC4C49-222A-3A1E-462E-C6F7FB51F7A5}"/>
              </a:ext>
            </a:extLst>
          </p:cNvPr>
          <p:cNvSpPr/>
          <p:nvPr/>
        </p:nvSpPr>
        <p:spPr>
          <a:xfrm>
            <a:off x="434531" y="2956328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F37B54-E724-F234-2807-CEFC21B997A8}"/>
              </a:ext>
            </a:extLst>
          </p:cNvPr>
          <p:cNvSpPr/>
          <p:nvPr/>
        </p:nvSpPr>
        <p:spPr>
          <a:xfrm>
            <a:off x="430090" y="3546183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E81338-7526-DDA1-0C5A-704B99FB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78" y="334868"/>
            <a:ext cx="1241822" cy="1241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834EA-CAFF-A6D7-5F92-1575BD0352B0}"/>
              </a:ext>
            </a:extLst>
          </p:cNvPr>
          <p:cNvSpPr txBox="1"/>
          <p:nvPr/>
        </p:nvSpPr>
        <p:spPr>
          <a:xfrm>
            <a:off x="431055" y="497064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B03001-DC8E-3914-9FE1-F64D89D5599B}"/>
              </a:ext>
            </a:extLst>
          </p:cNvPr>
          <p:cNvSpPr/>
          <p:nvPr/>
        </p:nvSpPr>
        <p:spPr>
          <a:xfrm>
            <a:off x="2495366" y="3108281"/>
            <a:ext cx="5942456" cy="328207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A861DC-E2E5-0A48-4705-79707829A5D3}"/>
              </a:ext>
            </a:extLst>
          </p:cNvPr>
          <p:cNvSpPr/>
          <p:nvPr/>
        </p:nvSpPr>
        <p:spPr>
          <a:xfrm>
            <a:off x="420105" y="4134120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1BE642-FC21-7ABD-09BD-1367BAB1A805}"/>
              </a:ext>
            </a:extLst>
          </p:cNvPr>
          <p:cNvSpPr/>
          <p:nvPr/>
        </p:nvSpPr>
        <p:spPr>
          <a:xfrm>
            <a:off x="8579723" y="470692"/>
            <a:ext cx="6038718" cy="2088771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1D12B4-11E5-5608-4EF3-5F23F022B148}"/>
              </a:ext>
            </a:extLst>
          </p:cNvPr>
          <p:cNvSpPr/>
          <p:nvPr/>
        </p:nvSpPr>
        <p:spPr>
          <a:xfrm>
            <a:off x="8576251" y="2697309"/>
            <a:ext cx="6038718" cy="1817024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6251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4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محمد محمد السيد حسن</cp:lastModifiedBy>
  <cp:revision>11</cp:revision>
  <dcterms:created xsi:type="dcterms:W3CDTF">2025-04-23T11:05:35Z</dcterms:created>
  <dcterms:modified xsi:type="dcterms:W3CDTF">2025-05-02T12:57:52Z</dcterms:modified>
</cp:coreProperties>
</file>