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57" r:id="rId3"/>
    <p:sldId id="258" r:id="rId4"/>
  </p:sldIdLst>
  <p:sldSz cx="15849600" cy="8915400"/>
  <p:notesSz cx="6858000" cy="9144000"/>
  <p:defaultTextStyle>
    <a:defPPr>
      <a:defRPr lang="en-US"/>
    </a:defPPr>
    <a:lvl1pPr marL="0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44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26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10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89C"/>
    <a:srgbClr val="61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B2EC-DCA8-4116-B1EB-8E9C5078A1E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CDB9-FC29-4AD1-931C-DF9CE169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1pPr>
    <a:lvl2pPr marL="594337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2pPr>
    <a:lvl3pPr marL="1188673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3pPr>
    <a:lvl4pPr marL="178301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4pPr>
    <a:lvl5pPr marL="2377344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5pPr>
    <a:lvl6pPr marL="297168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6pPr>
    <a:lvl7pPr marL="3566017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7pPr>
    <a:lvl8pPr marL="4160354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8pPr>
    <a:lvl9pPr marL="475469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CDB9-FC29-4AD1-931C-DF9CE169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A93A-8CFB-B62E-7836-C290D486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6962-F3D9-0E70-D31A-68A8AA8E7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1CE3D-43DC-8C6F-9661-7E0220AC0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07AF-F692-B837-74E6-2B50C5A3F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CDB9-FC29-4AD1-931C-DF9CE169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476" y="891540"/>
            <a:ext cx="10401300" cy="3863340"/>
          </a:xfrm>
        </p:spPr>
        <p:txBody>
          <a:bodyPr anchor="b">
            <a:normAutofit/>
          </a:bodyPr>
          <a:lstStyle>
            <a:lvl1pPr algn="l">
              <a:defRPr sz="62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476" y="4997030"/>
            <a:ext cx="8321040" cy="2531534"/>
          </a:xfrm>
        </p:spPr>
        <p:txBody>
          <a:bodyPr anchor="t">
            <a:normAutofit/>
          </a:bodyPr>
          <a:lstStyle>
            <a:lvl1pPr marL="0" indent="0" algn="l">
              <a:buNone/>
              <a:defRPr sz="273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7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6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60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696416" y="11006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940621" y="119010"/>
            <a:ext cx="7904853" cy="7904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406574" y="297180"/>
            <a:ext cx="6438900" cy="643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536591" y="41963"/>
            <a:ext cx="6308887" cy="63088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199054" y="792483"/>
            <a:ext cx="5646420" cy="56464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91540" y="693420"/>
            <a:ext cx="14064456" cy="40614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80"/>
            </a:lvl1pPr>
            <a:lvl2pPr marL="594337" indent="0">
              <a:buNone/>
              <a:defRPr sz="2080"/>
            </a:lvl2pPr>
            <a:lvl3pPr marL="1188673" indent="0">
              <a:buNone/>
              <a:defRPr sz="2080"/>
            </a:lvl3pPr>
            <a:lvl4pPr marL="1783010" indent="0">
              <a:buNone/>
              <a:defRPr sz="2080"/>
            </a:lvl4pPr>
            <a:lvl5pPr marL="2377344" indent="0">
              <a:buNone/>
              <a:defRPr sz="2080"/>
            </a:lvl5pPr>
            <a:lvl6pPr marL="2971680" indent="0">
              <a:buNone/>
              <a:defRPr sz="2080"/>
            </a:lvl6pPr>
            <a:lvl7pPr marL="3566017" indent="0">
              <a:buNone/>
              <a:defRPr sz="2080"/>
            </a:lvl7pPr>
            <a:lvl8pPr marL="4160354" indent="0">
              <a:buNone/>
              <a:defRPr sz="2080"/>
            </a:lvl8pPr>
            <a:lvl9pPr marL="4754690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8724" y="4997026"/>
            <a:ext cx="10795473" cy="5943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080"/>
            </a:lvl1pPr>
            <a:lvl2pPr marL="594337" indent="0">
              <a:buFontTx/>
              <a:buNone/>
              <a:defRPr/>
            </a:lvl2pPr>
            <a:lvl3pPr marL="1188673" indent="0">
              <a:buFontTx/>
              <a:buNone/>
              <a:defRPr/>
            </a:lvl3pPr>
            <a:lvl4pPr marL="1783010" indent="0">
              <a:buFontTx/>
              <a:buNone/>
              <a:defRPr/>
            </a:lvl4pPr>
            <a:lvl5pPr marL="237734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8" y="891540"/>
            <a:ext cx="13075920" cy="3566160"/>
          </a:xfrm>
        </p:spPr>
        <p:txBody>
          <a:bodyPr anchor="ctr">
            <a:normAutofit/>
          </a:bodyPr>
          <a:lstStyle>
            <a:lvl1pPr algn="l">
              <a:defRPr sz="41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5349240"/>
            <a:ext cx="11096784" cy="244348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36" y="891540"/>
            <a:ext cx="11887200" cy="3566160"/>
          </a:xfrm>
        </p:spPr>
        <p:txBody>
          <a:bodyPr anchor="ctr">
            <a:normAutofit/>
          </a:bodyPr>
          <a:lstStyle>
            <a:lvl1pPr algn="l">
              <a:defRPr sz="416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80076" y="4457700"/>
            <a:ext cx="11094720" cy="4953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94337" indent="0">
              <a:buFontTx/>
              <a:buNone/>
              <a:defRPr/>
            </a:lvl2pPr>
            <a:lvl3pPr marL="1188673" indent="0">
              <a:buFontTx/>
              <a:buNone/>
              <a:defRPr/>
            </a:lvl3pPr>
            <a:lvl4pPr marL="1783010" indent="0">
              <a:buFontTx/>
              <a:buNone/>
              <a:defRPr/>
            </a:lvl4pPr>
            <a:lvl5pPr marL="237734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8" y="5591390"/>
            <a:ext cx="11094720" cy="2190326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356" y="1055889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71036" y="3599183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 algn="r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2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457700"/>
            <a:ext cx="11094720" cy="2206620"/>
          </a:xfrm>
        </p:spPr>
        <p:txBody>
          <a:bodyPr anchor="b">
            <a:normAutofit/>
          </a:bodyPr>
          <a:lstStyle>
            <a:lvl1pPr algn="l">
              <a:defRPr sz="41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7" y="6672874"/>
            <a:ext cx="11096787" cy="1118520"/>
          </a:xfrm>
        </p:spPr>
        <p:txBody>
          <a:bodyPr anchor="t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38" y="891540"/>
            <a:ext cx="11887200" cy="3566160"/>
          </a:xfrm>
        </p:spPr>
        <p:txBody>
          <a:bodyPr anchor="ctr">
            <a:normAutofit/>
          </a:bodyPr>
          <a:lstStyle>
            <a:lvl1pPr algn="l">
              <a:defRPr sz="416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9478" y="5107095"/>
            <a:ext cx="11094720" cy="136482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6471920"/>
            <a:ext cx="11094720" cy="1320800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356" y="1055889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71036" y="3599183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 algn="r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39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8" y="891540"/>
            <a:ext cx="13075920" cy="3566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9476" y="5107094"/>
            <a:ext cx="11094720" cy="1089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6196755"/>
            <a:ext cx="11094720" cy="1595966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0776" y="891540"/>
            <a:ext cx="267462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891540"/>
            <a:ext cx="10170160" cy="69011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2608580"/>
            <a:ext cx="11094720" cy="2966080"/>
          </a:xfrm>
        </p:spPr>
        <p:txBody>
          <a:bodyPr anchor="b">
            <a:normAutofit/>
          </a:bodyPr>
          <a:lstStyle>
            <a:lvl1pPr algn="l">
              <a:defRPr sz="46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8" y="5844540"/>
            <a:ext cx="11094720" cy="1948180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476" y="891544"/>
            <a:ext cx="6418953" cy="46998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0574" y="891541"/>
            <a:ext cx="6414824" cy="46998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708" y="891541"/>
            <a:ext cx="6044722" cy="749141"/>
          </a:xfrm>
        </p:spPr>
        <p:txBody>
          <a:bodyPr anchor="b">
            <a:noAutofit/>
          </a:bodyPr>
          <a:lstStyle>
            <a:lvl1pPr marL="0" indent="0">
              <a:buNone/>
              <a:defRPr sz="3640" b="0">
                <a:solidFill>
                  <a:schemeClr val="tx1"/>
                </a:solidFill>
              </a:defRPr>
            </a:lvl1pPr>
            <a:lvl2pPr marL="594337" indent="0">
              <a:buNone/>
              <a:defRPr sz="2600" b="1"/>
            </a:lvl2pPr>
            <a:lvl3pPr marL="1188673" indent="0">
              <a:buNone/>
              <a:defRPr sz="2340" b="1"/>
            </a:lvl3pPr>
            <a:lvl4pPr marL="1783010" indent="0">
              <a:buNone/>
              <a:defRPr sz="2080" b="1"/>
            </a:lvl4pPr>
            <a:lvl5pPr marL="2377344" indent="0">
              <a:buNone/>
              <a:defRPr sz="2080" b="1"/>
            </a:lvl5pPr>
            <a:lvl6pPr marL="2971680" indent="0">
              <a:buNone/>
              <a:defRPr sz="2080" b="1"/>
            </a:lvl6pPr>
            <a:lvl7pPr marL="3566017" indent="0">
              <a:buNone/>
              <a:defRPr sz="2080" b="1"/>
            </a:lvl7pPr>
            <a:lvl8pPr marL="4160354" indent="0">
              <a:buNone/>
              <a:defRPr sz="2080" b="1"/>
            </a:lvl8pPr>
            <a:lvl9pPr marL="475469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76" y="1651691"/>
            <a:ext cx="6418953" cy="39396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2787" y="891541"/>
            <a:ext cx="6064674" cy="749141"/>
          </a:xfrm>
        </p:spPr>
        <p:txBody>
          <a:bodyPr anchor="b">
            <a:noAutofit/>
          </a:bodyPr>
          <a:lstStyle>
            <a:lvl1pPr marL="0" indent="0">
              <a:buNone/>
              <a:defRPr sz="3640" b="0">
                <a:solidFill>
                  <a:schemeClr val="tx1"/>
                </a:solidFill>
              </a:defRPr>
            </a:lvl1pPr>
            <a:lvl2pPr marL="594337" indent="0">
              <a:buNone/>
              <a:defRPr sz="2600" b="1"/>
            </a:lvl2pPr>
            <a:lvl3pPr marL="1188673" indent="0">
              <a:buNone/>
              <a:defRPr sz="2340" b="1"/>
            </a:lvl3pPr>
            <a:lvl4pPr marL="1783010" indent="0">
              <a:buNone/>
              <a:defRPr sz="2080" b="1"/>
            </a:lvl4pPr>
            <a:lvl5pPr marL="2377344" indent="0">
              <a:buNone/>
              <a:defRPr sz="2080" b="1"/>
            </a:lvl5pPr>
            <a:lvl6pPr marL="2971680" indent="0">
              <a:buNone/>
              <a:defRPr sz="2080" b="1"/>
            </a:lvl6pPr>
            <a:lvl7pPr marL="3566017" indent="0">
              <a:buNone/>
              <a:defRPr sz="2080" b="1"/>
            </a:lvl7pPr>
            <a:lvl8pPr marL="4160354" indent="0">
              <a:buNone/>
              <a:defRPr sz="2080" b="1"/>
            </a:lvl8pPr>
            <a:lvl9pPr marL="475469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8510" y="1640682"/>
            <a:ext cx="6407944" cy="39396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516" y="891540"/>
            <a:ext cx="4754880" cy="1783080"/>
          </a:xfrm>
        </p:spPr>
        <p:txBody>
          <a:bodyPr anchor="b">
            <a:normAutofit/>
          </a:bodyPr>
          <a:lstStyle>
            <a:lvl1pPr algn="l">
              <a:defRPr sz="3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78" y="891540"/>
            <a:ext cx="7726680" cy="69011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0516" y="2872741"/>
            <a:ext cx="4754880" cy="2718646"/>
          </a:xfrm>
        </p:spPr>
        <p:txBody>
          <a:bodyPr anchor="t">
            <a:normAutofit/>
          </a:bodyPr>
          <a:lstStyle>
            <a:lvl1pPr marL="0" indent="0">
              <a:buNone/>
              <a:defRPr sz="2080"/>
            </a:lvl1pPr>
            <a:lvl2pPr marL="594337" indent="0">
              <a:buNone/>
              <a:defRPr sz="1560"/>
            </a:lvl2pPr>
            <a:lvl3pPr marL="1188673" indent="0">
              <a:buNone/>
              <a:defRPr sz="1300"/>
            </a:lvl3pPr>
            <a:lvl4pPr marL="1783010" indent="0">
              <a:buNone/>
              <a:defRPr sz="1170"/>
            </a:lvl4pPr>
            <a:lvl5pPr marL="2377344" indent="0">
              <a:buNone/>
              <a:defRPr sz="1170"/>
            </a:lvl5pPr>
            <a:lvl6pPr marL="2971680" indent="0">
              <a:buNone/>
              <a:defRPr sz="1170"/>
            </a:lvl6pPr>
            <a:lvl7pPr marL="3566017" indent="0">
              <a:buNone/>
              <a:defRPr sz="1170"/>
            </a:lvl7pPr>
            <a:lvl8pPr marL="4160354" indent="0">
              <a:buNone/>
              <a:defRPr sz="1170"/>
            </a:lvl8pPr>
            <a:lvl9pPr marL="475469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6" y="1882140"/>
            <a:ext cx="7825740" cy="1485900"/>
          </a:xfrm>
        </p:spPr>
        <p:txBody>
          <a:bodyPr anchor="b">
            <a:normAutofit/>
          </a:bodyPr>
          <a:lstStyle>
            <a:lvl1pPr algn="l">
              <a:defRPr sz="3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717" y="1188720"/>
            <a:ext cx="4265266" cy="5943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80"/>
            </a:lvl1pPr>
            <a:lvl2pPr marL="594337" indent="0">
              <a:buNone/>
              <a:defRPr sz="2080"/>
            </a:lvl2pPr>
            <a:lvl3pPr marL="1188673" indent="0">
              <a:buNone/>
              <a:defRPr sz="2080"/>
            </a:lvl3pPr>
            <a:lvl4pPr marL="1783010" indent="0">
              <a:buNone/>
              <a:defRPr sz="2080"/>
            </a:lvl4pPr>
            <a:lvl5pPr marL="2377344" indent="0">
              <a:buNone/>
              <a:defRPr sz="2080"/>
            </a:lvl5pPr>
            <a:lvl6pPr marL="2971680" indent="0">
              <a:buNone/>
              <a:defRPr sz="2080"/>
            </a:lvl6pPr>
            <a:lvl7pPr marL="3566017" indent="0">
              <a:buNone/>
              <a:defRPr sz="2080"/>
            </a:lvl7pPr>
            <a:lvl8pPr marL="4160354" indent="0">
              <a:buNone/>
              <a:defRPr sz="2080"/>
            </a:lvl8pPr>
            <a:lvl9pPr marL="4754690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9656" y="3610187"/>
            <a:ext cx="7827804" cy="2663614"/>
          </a:xfrm>
        </p:spPr>
        <p:txBody>
          <a:bodyPr anchor="t">
            <a:normAutofit/>
          </a:bodyPr>
          <a:lstStyle>
            <a:lvl1pPr marL="0" indent="0">
              <a:buNone/>
              <a:defRPr sz="2340"/>
            </a:lvl1pPr>
            <a:lvl2pPr marL="594337" indent="0">
              <a:buNone/>
              <a:defRPr sz="1560"/>
            </a:lvl2pPr>
            <a:lvl3pPr marL="1188673" indent="0">
              <a:buNone/>
              <a:defRPr sz="1300"/>
            </a:lvl3pPr>
            <a:lvl4pPr marL="1783010" indent="0">
              <a:buNone/>
              <a:defRPr sz="1170"/>
            </a:lvl4pPr>
            <a:lvl5pPr marL="2377344" indent="0">
              <a:buNone/>
              <a:defRPr sz="1170"/>
            </a:lvl5pPr>
            <a:lvl6pPr marL="2971680" indent="0">
              <a:buNone/>
              <a:defRPr sz="1170"/>
            </a:lvl6pPr>
            <a:lvl7pPr marL="3566017" indent="0">
              <a:buNone/>
              <a:defRPr sz="1170"/>
            </a:lvl7pPr>
            <a:lvl8pPr marL="4160354" indent="0">
              <a:buNone/>
              <a:defRPr sz="1170"/>
            </a:lvl8pPr>
            <a:lvl9pPr marL="475469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969063" y="3852335"/>
            <a:ext cx="3876415" cy="417152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9476" y="5833535"/>
            <a:ext cx="11094720" cy="19591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891544"/>
            <a:ext cx="11094720" cy="469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5736" y="8023861"/>
            <a:ext cx="2080260" cy="4746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A2A394-E6A6-4165-8817-512E55D841B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76" y="8023861"/>
            <a:ext cx="9806940" cy="4746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2161" y="7252020"/>
            <a:ext cx="1484920" cy="87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16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594337" rtl="0" eaLnBrk="1" latinLnBrk="0" hangingPunct="1">
        <a:spcBef>
          <a:spcPct val="0"/>
        </a:spcBef>
        <a:buNone/>
        <a:defRPr sz="46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1459" indent="-371459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965796" indent="-371459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560133" indent="-371459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005884" indent="-22287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600221" indent="-22287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268850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863187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457521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051857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37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73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1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344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68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354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69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16689C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C77C2D-0C2A-4776-D4FB-ACF9C637AA1F}"/>
              </a:ext>
            </a:extLst>
          </p:cNvPr>
          <p:cNvSpPr/>
          <p:nvPr/>
        </p:nvSpPr>
        <p:spPr>
          <a:xfrm>
            <a:off x="8029077" y="2322095"/>
            <a:ext cx="7615990" cy="6472989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98FE0E-8620-D06D-B660-4B036A79D260}"/>
              </a:ext>
            </a:extLst>
          </p:cNvPr>
          <p:cNvSpPr/>
          <p:nvPr/>
        </p:nvSpPr>
        <p:spPr>
          <a:xfrm>
            <a:off x="204538" y="120318"/>
            <a:ext cx="15440529" cy="10616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CA3D5-713C-C7D3-BCE5-70A6D94729A8}"/>
              </a:ext>
            </a:extLst>
          </p:cNvPr>
          <p:cNvSpPr/>
          <p:nvPr/>
        </p:nvSpPr>
        <p:spPr>
          <a:xfrm>
            <a:off x="204538" y="2322096"/>
            <a:ext cx="7615990" cy="3236496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60FDBA-D5FF-91EF-DDB7-BB034CCD0E39}"/>
              </a:ext>
            </a:extLst>
          </p:cNvPr>
          <p:cNvSpPr/>
          <p:nvPr/>
        </p:nvSpPr>
        <p:spPr>
          <a:xfrm>
            <a:off x="204538" y="5677806"/>
            <a:ext cx="7615990" cy="3117278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4C1C5-56A9-C23E-8F8F-7B6F87A67966}"/>
              </a:ext>
            </a:extLst>
          </p:cNvPr>
          <p:cNvSpPr/>
          <p:nvPr/>
        </p:nvSpPr>
        <p:spPr>
          <a:xfrm>
            <a:off x="204538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E3397B-A44E-A083-FA28-4F8486FD29A2}"/>
              </a:ext>
            </a:extLst>
          </p:cNvPr>
          <p:cNvSpPr/>
          <p:nvPr/>
        </p:nvSpPr>
        <p:spPr>
          <a:xfrm>
            <a:off x="2823412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CBE98D-06B1-E5F3-69F4-F530F3EE6E66}"/>
              </a:ext>
            </a:extLst>
          </p:cNvPr>
          <p:cNvSpPr/>
          <p:nvPr/>
        </p:nvSpPr>
        <p:spPr>
          <a:xfrm>
            <a:off x="5442285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95FBDF-7C0A-E29B-6287-0AF5B1DD578B}"/>
              </a:ext>
            </a:extLst>
          </p:cNvPr>
          <p:cNvSpPr/>
          <p:nvPr/>
        </p:nvSpPr>
        <p:spPr>
          <a:xfrm>
            <a:off x="8061161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DEF37-4B6F-3B4B-FFD1-5AAF5CED67B3}"/>
              </a:ext>
            </a:extLst>
          </p:cNvPr>
          <p:cNvSpPr/>
          <p:nvPr/>
        </p:nvSpPr>
        <p:spPr>
          <a:xfrm>
            <a:off x="10680035" y="1386509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999A69-85CD-3C57-D8E5-4AF9091F8C22}"/>
              </a:ext>
            </a:extLst>
          </p:cNvPr>
          <p:cNvSpPr/>
          <p:nvPr/>
        </p:nvSpPr>
        <p:spPr>
          <a:xfrm>
            <a:off x="13298908" y="1386509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142AA699-6586-A39B-2222-DD4A0B096646}"/>
              </a:ext>
            </a:extLst>
          </p:cNvPr>
          <p:cNvSpPr/>
          <p:nvPr/>
        </p:nvSpPr>
        <p:spPr>
          <a:xfrm>
            <a:off x="11901561" y="292448"/>
            <a:ext cx="3539908" cy="717392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ECC53F-FBAE-056A-D3F2-5BCC8D300AA1}"/>
              </a:ext>
            </a:extLst>
          </p:cNvPr>
          <p:cNvSpPr txBox="1"/>
          <p:nvPr/>
        </p:nvSpPr>
        <p:spPr>
          <a:xfrm>
            <a:off x="1231359" y="420311"/>
            <a:ext cx="353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Workforce Dashboard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C732F-DF63-6E6E-BBFB-EDD7DE425E72}"/>
              </a:ext>
            </a:extLst>
          </p:cNvPr>
          <p:cNvSpPr/>
          <p:nvPr/>
        </p:nvSpPr>
        <p:spPr>
          <a:xfrm>
            <a:off x="408134" y="239534"/>
            <a:ext cx="823225" cy="8232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pic>
        <p:nvPicPr>
          <p:cNvPr id="33" name="Picture 32" descr="A black and blue logo&#10;&#10;AI-generated content may be incorrect.">
            <a:extLst>
              <a:ext uri="{FF2B5EF4-FFF2-40B4-BE49-F238E27FC236}">
                <a16:creationId xmlns:a16="http://schemas.microsoft.com/office/drawing/2014/main" id="{0469DFA1-E90E-3120-9194-2CB4698FA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" y="398602"/>
            <a:ext cx="505084" cy="505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651E77-6081-2E0B-C6BE-913DC8298705}"/>
              </a:ext>
            </a:extLst>
          </p:cNvPr>
          <p:cNvGrpSpPr/>
          <p:nvPr/>
        </p:nvGrpSpPr>
        <p:grpSpPr>
          <a:xfrm>
            <a:off x="5040730" y="720305"/>
            <a:ext cx="5768145" cy="461666"/>
            <a:chOff x="5442285" y="720305"/>
            <a:chExt cx="5768145" cy="461666"/>
          </a:xfrm>
        </p:grpSpPr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6096D9B0-54A3-FA41-C5A5-B8A54938F1F7}"/>
                </a:ext>
              </a:extLst>
            </p:cNvPr>
            <p:cNvSpPr/>
            <p:nvPr/>
          </p:nvSpPr>
          <p:spPr>
            <a:xfrm>
              <a:off x="5442285" y="720305"/>
              <a:ext cx="1815765" cy="461666"/>
            </a:xfrm>
            <a:prstGeom prst="round2SameRect">
              <a:avLst/>
            </a:prstGeom>
            <a:solidFill>
              <a:srgbClr val="16689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41E2AB21-38F0-ED2D-C8F5-EEBC81F8C88D}"/>
                </a:ext>
              </a:extLst>
            </p:cNvPr>
            <p:cNvSpPr/>
            <p:nvPr/>
          </p:nvSpPr>
          <p:spPr>
            <a:xfrm>
              <a:off x="7418475" y="720305"/>
              <a:ext cx="1815765" cy="461666"/>
            </a:xfrm>
            <a:prstGeom prst="round2SameRect">
              <a:avLst/>
            </a:prstGeom>
            <a:solidFill>
              <a:srgbClr val="61AF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6971E0E-E3EA-6281-8B0E-16326BD37CB7}"/>
                </a:ext>
              </a:extLst>
            </p:cNvPr>
            <p:cNvSpPr/>
            <p:nvPr/>
          </p:nvSpPr>
          <p:spPr>
            <a:xfrm>
              <a:off x="9394665" y="720305"/>
              <a:ext cx="1815765" cy="461666"/>
            </a:xfrm>
            <a:prstGeom prst="round2SameRect">
              <a:avLst/>
            </a:prstGeom>
            <a:solidFill>
              <a:srgbClr val="61AFD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16689C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EB077-9A27-0DDE-E683-D2857BA0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03186-2FB9-5DA4-7C0F-8117A178932E}"/>
              </a:ext>
            </a:extLst>
          </p:cNvPr>
          <p:cNvSpPr/>
          <p:nvPr/>
        </p:nvSpPr>
        <p:spPr>
          <a:xfrm>
            <a:off x="8029077" y="4572000"/>
            <a:ext cx="7615990" cy="4223082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95B1F0-EF4A-EE78-5B37-FC091430CD46}"/>
              </a:ext>
            </a:extLst>
          </p:cNvPr>
          <p:cNvSpPr/>
          <p:nvPr/>
        </p:nvSpPr>
        <p:spPr>
          <a:xfrm>
            <a:off x="204538" y="120318"/>
            <a:ext cx="15440529" cy="10616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B1F29D-53E2-C831-ACD9-B77DFB9D8B0C}"/>
              </a:ext>
            </a:extLst>
          </p:cNvPr>
          <p:cNvSpPr/>
          <p:nvPr/>
        </p:nvSpPr>
        <p:spPr>
          <a:xfrm>
            <a:off x="204538" y="2322096"/>
            <a:ext cx="7615990" cy="3236496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E2A5E4-896A-A17C-6DE1-0DA30C8DE064}"/>
              </a:ext>
            </a:extLst>
          </p:cNvPr>
          <p:cNvSpPr/>
          <p:nvPr/>
        </p:nvSpPr>
        <p:spPr>
          <a:xfrm>
            <a:off x="204538" y="5677806"/>
            <a:ext cx="7615990" cy="3117278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59D8D8-5720-E39A-3858-F167CFAEFA43}"/>
              </a:ext>
            </a:extLst>
          </p:cNvPr>
          <p:cNvSpPr/>
          <p:nvPr/>
        </p:nvSpPr>
        <p:spPr>
          <a:xfrm>
            <a:off x="204538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A89BD0-FD06-543C-DB9D-0FF51CA855B2}"/>
              </a:ext>
            </a:extLst>
          </p:cNvPr>
          <p:cNvSpPr/>
          <p:nvPr/>
        </p:nvSpPr>
        <p:spPr>
          <a:xfrm>
            <a:off x="2823412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95C1B1-C818-6C17-129C-A141AB9DCAFC}"/>
              </a:ext>
            </a:extLst>
          </p:cNvPr>
          <p:cNvSpPr/>
          <p:nvPr/>
        </p:nvSpPr>
        <p:spPr>
          <a:xfrm>
            <a:off x="5442285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591B2-6D59-409C-73F1-0ED3A7889515}"/>
              </a:ext>
            </a:extLst>
          </p:cNvPr>
          <p:cNvSpPr txBox="1"/>
          <p:nvPr/>
        </p:nvSpPr>
        <p:spPr>
          <a:xfrm>
            <a:off x="1231359" y="420311"/>
            <a:ext cx="353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Workforce Dashboard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0FDE9A-B09D-E15D-2028-12D57AFD8BF8}"/>
              </a:ext>
            </a:extLst>
          </p:cNvPr>
          <p:cNvSpPr/>
          <p:nvPr/>
        </p:nvSpPr>
        <p:spPr>
          <a:xfrm>
            <a:off x="408134" y="239534"/>
            <a:ext cx="823225" cy="8232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FE463-1C0A-90B0-01A5-EB432C81227B}"/>
              </a:ext>
            </a:extLst>
          </p:cNvPr>
          <p:cNvSpPr/>
          <p:nvPr/>
        </p:nvSpPr>
        <p:spPr>
          <a:xfrm>
            <a:off x="8029077" y="1386507"/>
            <a:ext cx="7615990" cy="3071193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pic>
        <p:nvPicPr>
          <p:cNvPr id="3" name="Picture 2" descr="A black and blue logo&#10;&#10;AI-generated content may be incorrect.">
            <a:extLst>
              <a:ext uri="{FF2B5EF4-FFF2-40B4-BE49-F238E27FC236}">
                <a16:creationId xmlns:a16="http://schemas.microsoft.com/office/drawing/2014/main" id="{4B3718D8-BDEB-AC1E-99F0-3DA114727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" y="398602"/>
            <a:ext cx="505084" cy="505084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6A59525-EEB8-F855-EF66-596987B5252A}"/>
              </a:ext>
            </a:extLst>
          </p:cNvPr>
          <p:cNvSpPr/>
          <p:nvPr/>
        </p:nvSpPr>
        <p:spPr>
          <a:xfrm>
            <a:off x="11901561" y="292448"/>
            <a:ext cx="3539908" cy="717392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6BAB6B4D-4C93-4F0C-072F-A2BADA876337}"/>
              </a:ext>
            </a:extLst>
          </p:cNvPr>
          <p:cNvSpPr/>
          <p:nvPr/>
        </p:nvSpPr>
        <p:spPr>
          <a:xfrm>
            <a:off x="5040730" y="720305"/>
            <a:ext cx="1815765" cy="461666"/>
          </a:xfrm>
          <a:prstGeom prst="round2SameRect">
            <a:avLst/>
          </a:prstGeom>
          <a:solidFill>
            <a:srgbClr val="61AFD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105ED1ED-92FE-9AB0-9A2F-06A138299975}"/>
              </a:ext>
            </a:extLst>
          </p:cNvPr>
          <p:cNvSpPr/>
          <p:nvPr/>
        </p:nvSpPr>
        <p:spPr>
          <a:xfrm>
            <a:off x="7016920" y="720305"/>
            <a:ext cx="1815765" cy="461666"/>
          </a:xfrm>
          <a:prstGeom prst="round2SameRect">
            <a:avLst/>
          </a:prstGeom>
          <a:solidFill>
            <a:srgbClr val="1668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AFC60FF3-8D17-4820-B110-4C5D5FE561A1}"/>
              </a:ext>
            </a:extLst>
          </p:cNvPr>
          <p:cNvSpPr/>
          <p:nvPr/>
        </p:nvSpPr>
        <p:spPr>
          <a:xfrm>
            <a:off x="8993110" y="720305"/>
            <a:ext cx="1815765" cy="461666"/>
          </a:xfrm>
          <a:prstGeom prst="round2SameRect">
            <a:avLst/>
          </a:prstGeom>
          <a:solidFill>
            <a:srgbClr val="61AFD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16689C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9B010B-BD37-307B-FB25-D4848FCCC891}"/>
              </a:ext>
            </a:extLst>
          </p:cNvPr>
          <p:cNvSpPr/>
          <p:nvPr/>
        </p:nvSpPr>
        <p:spPr>
          <a:xfrm>
            <a:off x="247650" y="152400"/>
            <a:ext cx="9258300" cy="17145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2B36E-9B0C-0C6C-BC3E-E19F8568B325}"/>
              </a:ext>
            </a:extLst>
          </p:cNvPr>
          <p:cNvSpPr txBox="1"/>
          <p:nvPr/>
        </p:nvSpPr>
        <p:spPr>
          <a:xfrm>
            <a:off x="400050" y="3429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IF: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Actual Working Hours Changed by           and </a:t>
            </a:r>
          </a:p>
          <a:p>
            <a:endParaRPr lang="en-US" sz="1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Number of Employees Changed by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32C334-855B-298F-4042-CD3FEB741460}"/>
              </a:ext>
            </a:extLst>
          </p:cNvPr>
          <p:cNvSpPr/>
          <p:nvPr/>
        </p:nvSpPr>
        <p:spPr>
          <a:xfrm>
            <a:off x="247650" y="3940340"/>
            <a:ext cx="15240000" cy="4898860"/>
          </a:xfrm>
          <a:prstGeom prst="roundRect">
            <a:avLst>
              <a:gd name="adj" fmla="val 23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AA207-CD59-572E-F484-2F94103BEBD8}"/>
              </a:ext>
            </a:extLst>
          </p:cNvPr>
          <p:cNvSpPr/>
          <p:nvPr/>
        </p:nvSpPr>
        <p:spPr>
          <a:xfrm>
            <a:off x="247650" y="2057400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B0E581-C719-97AD-1C4F-C9E44E32CE60}"/>
              </a:ext>
            </a:extLst>
          </p:cNvPr>
          <p:cNvSpPr/>
          <p:nvPr/>
        </p:nvSpPr>
        <p:spPr>
          <a:xfrm>
            <a:off x="3593431" y="2057400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5F5060-BB00-CA42-8F46-ED4AB4342813}"/>
              </a:ext>
            </a:extLst>
          </p:cNvPr>
          <p:cNvSpPr/>
          <p:nvPr/>
        </p:nvSpPr>
        <p:spPr>
          <a:xfrm>
            <a:off x="6939212" y="205439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9F771A-F35F-8803-67F7-C740A66BF9CA}"/>
              </a:ext>
            </a:extLst>
          </p:cNvPr>
          <p:cNvSpPr/>
          <p:nvPr/>
        </p:nvSpPr>
        <p:spPr>
          <a:xfrm>
            <a:off x="247649" y="298784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1EE0F4-78B2-A2DB-BEB0-2DDDC26DB1BF}"/>
              </a:ext>
            </a:extLst>
          </p:cNvPr>
          <p:cNvSpPr/>
          <p:nvPr/>
        </p:nvSpPr>
        <p:spPr>
          <a:xfrm>
            <a:off x="3593431" y="2987840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EA594B-E395-E7FA-73BC-11CEB265612E}"/>
              </a:ext>
            </a:extLst>
          </p:cNvPr>
          <p:cNvSpPr/>
          <p:nvPr/>
        </p:nvSpPr>
        <p:spPr>
          <a:xfrm>
            <a:off x="6939212" y="2987840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2AC1BFC2-3F76-A92C-48BD-457F69F76B2C}"/>
              </a:ext>
            </a:extLst>
          </p:cNvPr>
          <p:cNvSpPr/>
          <p:nvPr/>
        </p:nvSpPr>
        <p:spPr>
          <a:xfrm>
            <a:off x="9658350" y="152400"/>
            <a:ext cx="5943599" cy="1714500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D42F6202-1AFF-48F1-7398-6BB1BC37E047}"/>
              </a:ext>
            </a:extLst>
          </p:cNvPr>
          <p:cNvSpPr/>
          <p:nvPr/>
        </p:nvSpPr>
        <p:spPr>
          <a:xfrm>
            <a:off x="9658350" y="2019300"/>
            <a:ext cx="5943599" cy="1714500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9FC2677-A18F-93B5-A569-8581F901091E}"/>
              </a:ext>
            </a:extLst>
          </p:cNvPr>
          <p:cNvSpPr/>
          <p:nvPr/>
        </p:nvSpPr>
        <p:spPr>
          <a:xfrm>
            <a:off x="1992728" y="1400529"/>
            <a:ext cx="1815765" cy="461666"/>
          </a:xfrm>
          <a:prstGeom prst="round2SameRect">
            <a:avLst/>
          </a:prstGeom>
          <a:solidFill>
            <a:srgbClr val="61AFD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068E0E41-894C-6833-4D51-8FF13E9B1A91}"/>
              </a:ext>
            </a:extLst>
          </p:cNvPr>
          <p:cNvSpPr/>
          <p:nvPr/>
        </p:nvSpPr>
        <p:spPr>
          <a:xfrm>
            <a:off x="3968918" y="1400529"/>
            <a:ext cx="1815765" cy="461666"/>
          </a:xfrm>
          <a:prstGeom prst="round2SameRect">
            <a:avLst/>
          </a:prstGeom>
          <a:solidFill>
            <a:srgbClr val="61AFD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00598B8-3FAB-6BF7-0478-8AB40FB250B2}"/>
              </a:ext>
            </a:extLst>
          </p:cNvPr>
          <p:cNvSpPr/>
          <p:nvPr/>
        </p:nvSpPr>
        <p:spPr>
          <a:xfrm>
            <a:off x="5945108" y="1400529"/>
            <a:ext cx="1815765" cy="461666"/>
          </a:xfrm>
          <a:prstGeom prst="round2SameRect">
            <a:avLst/>
          </a:prstGeom>
          <a:solidFill>
            <a:srgbClr val="16689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92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2799</TotalTime>
  <Words>20</Words>
  <Application>Microsoft Office PowerPoint</Application>
  <PresentationFormat>Custom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Century Gothic</vt:lpstr>
      <vt:lpstr>Open Sans</vt:lpstr>
      <vt:lpstr>Wingdings 3</vt:lpstr>
      <vt:lpstr>Slice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7</cp:revision>
  <dcterms:created xsi:type="dcterms:W3CDTF">2025-05-27T12:08:16Z</dcterms:created>
  <dcterms:modified xsi:type="dcterms:W3CDTF">2025-05-31T14:41:58Z</dcterms:modified>
</cp:coreProperties>
</file>