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3AB8-F222-DD6B-7524-4E4C76B18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4F5A8-9044-A061-86FA-F175052B1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32512-047B-7D7C-E541-0A20E2AF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9913-2121-C17C-D836-C4B010A1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60EB-2564-0647-8CF9-8BCF43BD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2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A812-2543-E666-9889-BE0D21E3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E233-4EBC-E1DC-0EE6-9C35D55F2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4DEE-D675-6393-5D6A-916983F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7D6F-2D87-5428-0A99-416B559A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3CA5-A4AA-FB87-BA33-A39B7464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1CE69-A732-7049-B94D-45CAF6CD3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E554-437D-57EA-5BD1-2D711A5E0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F6784-2334-15E1-4DAE-161E6085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D70C6-CCD6-CC46-3B5D-8B5D5705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D681-21DD-0C4B-F763-F3F7470D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7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18AE-61EB-084F-D5D9-3E4BD84A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9726-B70E-B996-04A8-D85F76F24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EB52-177E-F5E0-B20C-1F807BF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5326-D136-3EEB-84E7-6DFE4B55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1663-2C1C-0433-75CF-8424196A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4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389C-1058-04AC-55D5-6EFD7E68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9BF7C-0954-1B0B-DBE9-52390A30B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610E1-8A48-E1E0-4A6E-C2F8CAE9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32C7-A0E9-6DD1-C397-9D41DDED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2159-5DCC-5BC2-4A49-4BC83DBB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0014-14D9-6099-1F73-69F0997D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18E9-428F-87EA-C9F8-2EF1A2EBB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87643-3300-19DF-321E-AEA3AD382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EF3F5-80F0-ED69-8516-D904D7B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1355F-5786-8269-008A-895135F0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0661B-540D-42FF-2F33-A1A79B43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EE61-1202-BEC4-52FA-3F7DB381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47E9F-5E06-1BA0-F00C-16BA81F47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4626B-DB3F-5548-4310-5A5111532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DC6CF-CA2C-4507-E81F-1C2F52B59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C400-73A5-9FDF-1A63-A272B2D17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E5343-C413-5640-67C9-BAA8C48F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5F9F0-4D04-AB65-D3FD-06A907E5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4C5E6-8D70-8FFD-461C-79FC2EDE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C868-43D3-E568-5582-762E80DA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91DB8-93D3-7D4D-0CC7-FF082FF4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AD5A1-52F8-CDB1-32CC-EDEAC06C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90D7F-9583-01D4-1F63-B56C974D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1E38F-999D-D5C2-C423-31A9BC44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C236F-738A-155E-3E7F-D5182C97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28A46-02EC-EC0E-FE9E-6AA9D60B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D955-F076-4BC5-7685-DD5118E9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FA31-BDB7-4885-5312-4EDB6C31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0D39E-50FC-7B8F-5553-F8178AEC1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8F887-AE73-6165-9633-17E02328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8CFF5-782D-BFD2-1F4F-035C1BA6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815D-2FFA-C911-BA5D-EDCB7DED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DE59-4D15-49A9-C6E8-1ED4CDAD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87035-5EF1-E73B-1116-1E52EAA3F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20E41-84F4-9A5E-6015-B4966C8D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712FF-F606-9CC9-B09F-4BBE4017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019A0-DC00-E788-069D-A0E9E76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98F44-7B7F-8563-66B2-635FFC6E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7F45D-7186-F186-25C4-6BFC8CF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9B6D5-38B7-500A-0E31-A8FAF83E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B7B1B-0EB2-C116-56D8-D53BDD6DA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3577A-8937-4E64-8030-9D2E7D451A7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5A5E-D93F-8811-D5A9-02A83E7EB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55AEA-5CF1-3DE1-66DA-2A15F49F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15254-D179-4540-A9C1-208E2E193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flow chart&#10;&#10;AI-generated content may be incorrect.">
            <a:extLst>
              <a:ext uri="{FF2B5EF4-FFF2-40B4-BE49-F238E27FC236}">
                <a16:creationId xmlns:a16="http://schemas.microsoft.com/office/drawing/2014/main" id="{111813B9-66AF-2006-A298-96CE9C950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6" y="18928"/>
            <a:ext cx="11461687" cy="6768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780224-8A9A-2024-08C3-6D299D725664}"/>
              </a:ext>
            </a:extLst>
          </p:cNvPr>
          <p:cNvSpPr/>
          <p:nvPr/>
        </p:nvSpPr>
        <p:spPr>
          <a:xfrm>
            <a:off x="2679825" y="1729211"/>
            <a:ext cx="1656784" cy="23629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BDBD4-FFBF-F0BE-AC17-7CD41A208BF8}"/>
              </a:ext>
            </a:extLst>
          </p:cNvPr>
          <p:cNvSpPr/>
          <p:nvPr/>
        </p:nvSpPr>
        <p:spPr>
          <a:xfrm>
            <a:off x="7360467" y="1729211"/>
            <a:ext cx="1656784" cy="34855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64A4B8-FD16-7ECB-D778-B3F7C916C4DB}"/>
              </a:ext>
            </a:extLst>
          </p:cNvPr>
          <p:cNvSpPr/>
          <p:nvPr/>
        </p:nvSpPr>
        <p:spPr>
          <a:xfrm>
            <a:off x="4994494" y="18928"/>
            <a:ext cx="1656784" cy="14477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8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محمد السيد حسن</dc:creator>
  <cp:lastModifiedBy>محمد محمد السيد حسن</cp:lastModifiedBy>
  <cp:revision>1</cp:revision>
  <dcterms:created xsi:type="dcterms:W3CDTF">2025-10-17T18:04:54Z</dcterms:created>
  <dcterms:modified xsi:type="dcterms:W3CDTF">2025-10-17T19:53:38Z</dcterms:modified>
</cp:coreProperties>
</file>